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9" d="100"/>
          <a:sy n="29" d="100"/>
        </p:scale>
        <p:origin x="912" y="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4T23:03:04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4921 4657 684 0,'0'0'0'15,"0"0"-14"-15,0 0 40 0,0 0 16 16,0 0-16-16,0 0-2 0,0 0-2 16,0 0-5-16,0 0 2 0,31 402 15 15,-31-350-4-15,0 0-6 16,0-2-1-16,-6-2-6 0,1 0-4 15,-3-3 0-15,-1-2-1 0,2-2-3 16,-3-4-5-16,1-2 2 0,3-5-1 16,1-2 2-16,1-4 0 0,-2-3-4 15,4-3-2-15,1-3 2 16,0-2-3-16,1-4 0 0,0-2-2 16,1 0-3-16,1-4-20 0,0-3 6 15,3 0 7-15,-3 0 1 0,-1 0 3 16,0-1-4-16,0-1 0 15,-1-6-19-15,0-1-56 0,0 0-70 16,0-5-32-16,0-5-87 0</inkml:trace>
  <inkml:trace contextRef="#ctx0" brushRef="#br0" timeOffset="552.3795">4897 4516 455 0,'0'0'0'0,"0"0"105"16,0 0-40-16,0 0-19 0,0 0-28 0,0 0-1 15,0 0 8-15,0 0 14 16,0 0-9-16,-160 118-2 0,139-76 24 16,-1 13-40-16,2 9-10 0,2 8-1 15,0 7 1-15,3 1-3 0,3 1 2 16,2-2-1-16,4 1 0 0,6-7 0 16,0-5-2-16,10-2 2 0,5-1-4 15,8-8 4-15,3-4 0 16,3-9 0-16,4-10 0 0,6-6-1 15,0-11-3-15,5-8 5 0,3-9-1 16,6-16 0-16,2-12 79 0,4-10-9 16,5-15 18-16,5-8-13 0,3-16-17 15,4-1-24-15,-3-10-19 16,2-6-9-16,-5-2-12 0,-6-4 12 16,-9 0-7-16,-15-1-2 0,-11 4 3 15,-16 4 0-15,-13 7-3 0,-9 10 3 16,-14 10 0-16,-9 13-6 15,-6 12-2-15,-7 13-5 0,-3 10-12 16,-6 17-22-16,-2 6-50 0,0 17-56 16,-3 14-10-16,-2 8-71 0,4 5-291 15</inkml:trace>
  <inkml:trace contextRef="#ctx0" brushRef="#br0" timeOffset="1213.5281">7097 4760 628 0,'0'0'0'16,"0"0"-11"-16,0 0 14 0,0 0-3 15,0 0 0-15,0 0 0 0,0 0 0 16,0 0 26-16,0 0-5 15,-11 99 7-15,13-80 9 0,4 3 3 16,4 1-12-16,2 7-9 0,0 2-11 16,2 5 1-16,-2 1-7 0,-1 0 0 15,1 6 1-15,-2-2-2 0,-1 2 0 16,-1 1 2-16,-4-1-1 0,-1-1-1 16,-2 1 3-16,-1 0-4 0,0-4 0 15,0-3-6-15,0-5 7 16,0-10-2-16,1-3 2 0,5-8 8 15,1-9 13-15,2-2 15 0,2-8-11 16,3-11-1-16,1-6 6 0,5-5-2 16,2-8 5-16,2-10 12 0,7-11 3 15,8-11-2-15,8-8-3 16,6-4-7-16,8-2-15 0,0-2-15 16,-2 5-6-16,-3 7-2 0,-9 11-64 15,-3 13-45-15,-11 12-99 0,-11 12-201 16</inkml:trace>
  <inkml:trace contextRef="#ctx0" brushRef="#br0" timeOffset="3396.8697">8403 4823 354 0,'0'0'0'15,"0"0"75"-15,0 0-5 0,0 0 1 16,0 0-10-16,0 0-2 0,0 0-3 16,0 0 3-16,0 0-27 0,8-81-5 15,-8 81 1-15,-5 9-25 16,-1 3-5-16,1 7-3 0,1 6 4 16,4 7-1-16,0 5 1 0,4 5 2 15,2 7 7-15,3 1-2 0,0 3-4 16,-2-1 0-16,0 0 0 0,-2-4-1 15,-3-3 0-15,1-3 1 16,-1-8 0-16,0-1-2 0,-1-5 0 16,-1-3-5-16,0-4 0 0,0-4-2 15,-4 0 5-15,2-6 2 0,-2-5 0 16,2 2-22-16,0-4 9 0,0 0-8 16,1-2-6-16,-2-2-6 0,1 0-22 15,-3-2-5-15,0-4 18 16,0 1 29-16,-2-3 12 0,0-6 2 15,-2-4 33-15,0 1-19 0,-1-3-8 16,-2-2-4-16,1 1-3 0,1-4 0 16,0 2 0-16,2-2-2 0,-1 0 4 15,3 0 0-15,1 1 16 16,4 0 1-16,1-5-4 0,1 0-3 16,7-2 1-16,0-3 6 0,2-1 3 15,4-2 9-15,2 1 3 0,4-6-1 16,0 2-3-16,2-3 2 0,2 2 11 15,4 2 5-15,2 1 2 16,-1 4-3-16,0 1-7 0,0 7-10 16,-2 4-6-16,-4 6-6 0,-2 7-4 15,-5 6-9-15,-2 3-4 0,-3 13-2 16,-2 7-5-16,-2 6 3 0,-5 5 1 16,-2-1 3-16,-1 2-2 0,-7-3 1 15,-4 1 0-15,0-4 0 16,-5 0-13-16,-5-1 3 0,-4-1-4 15,-6 0-24-15,-5-4-9 0,0-1-3 16,-2-1-23-16,5-3 5 0,4 1-44 16,2-3-121-16,2-2-139 0</inkml:trace>
  <inkml:trace contextRef="#ctx0" brushRef="#br0" timeOffset="4211.3972">9163 5623 453 0,'0'0'0'15,"0"0"0"-15,0 0 84 0,0 0-21 16,0 0-10-16,0 0 12 0,0 0 0 16,0 0-23-16,0 0-6 15,3-26 8-15,-3 11-5 0,0 0-9 16,0-6-13-16,0-5 0 0,0-3 4 15,4-9 14-15,4-4-1 0,4-6-7 16,3-6-6-16,7-4-8 0,2-5-2 16,1-2-3-16,2 3 3 15,-2 2-4-15,-2 4-3 0,-2 3 1 16,0 7-3-16,-2 4 0 0,-3 4 5 16,0 6-2-16,-4 4 1 0,-2 6 2 15,-1 4-1-15,-2 5 1 0,-4 7 4 16,-1 1-6-16,-1 5-3 0,-1 0 0 15,2 11-1-15,1 12-3 16,0 15 2-16,1 11-1 0,2 14 0 16,-3 3 0-16,1 1 2 0,0-2-2 15,-2-3 0-15,1-6-4 0,-3-5-2 16,4-5-9-16,-2-5-4 0,0-5-6 16,4-7 7-16,-2-7 0 0,0-3-1 15,2-3 7-15,-2-4 1 16,3-3 1-16,0-4 5 0,2-5-2 15,6-11 6-15,4-8 2 0,7-6 13 16,4-14-3-16,10-9 6 0,6-7-2 16,6-12-3-16,10-6-1 15,2-7-7-15,6 3-3 0,-2 2 2 16,-2 8-4-16,-3 9 1 0,-6 10 0 16,-3 6 0-16,-7 9-139 0,-5 7 41 15,-5 6-23-15,-5 8-133 0,-9 4-118 16</inkml:trace>
  <inkml:trace contextRef="#ctx0" brushRef="#br0" timeOffset="5511.6842">9120 6092 554 0,'0'0'0'16,"0"0"170"-16,0 0-87 16,0 0-15-16,0 0-33 0,0 0-5 0,0 0-20 15,0 0-16-15,0 0 6 0,-11 28 0 16,5 7 0-16,-3 6 8 15,-4 5-10-15,-3 4-7 0,-2 3 6 16,-2 1 1-16,-1 1 1 0,-5-3 1 16,4 2 0-16,1-3-3 15,6-6 0-15,10-1-1 0,1-8 4 16,8-4 0-16,10-4-11 0,10-5 8 16,8-4 3-16,5-4 0 0,6-8 5 15,6-1-2-15,4-3-1 0,1-2 1 16,-1-1-4-16,-3 0-65 0,-5-1-8 15,-6-5 12-15,-4 0-5 16,-6 2-9-16,-4-8-28 0,-4 0-50 16,-6-4-100-16</inkml:trace>
  <inkml:trace contextRef="#ctx0" brushRef="#br0" timeOffset="5752.4923">9483 6519 621 0,'0'0'0'0,"0"0"81"16,0 0 0-16,0 0-4 0,0 0-38 16,0 0-17-16,0 0-17 15,0 0-2-15,188 73-6 0,-177-45-3 16,-5 1 4-16,-6 1 0 0,-8 0 4 16,-6-3 32-16,-6 0 0 0,-4 0-2 15,2-1-15-15,-3-3-12 0,-3 1-2 16,2-2-6-16,1-1-66 15,1-2 4-15,2-2-40 0,2 1-34 16,5-3-29-16,3-4-68 0</inkml:trace>
  <inkml:trace contextRef="#ctx0" brushRef="#br0" timeOffset="6845.2804">10551 6553 740 0,'0'0'0'0,"0"0"16"16,0 0-17-16,0 0-8 15,0 0 11-15,0 0-1 0,0 0 10 16,0 0 18-16,0 0 8 0,-58 454-14 16,39-402 1-16,2-4-4 0,-2-3-16 15,3-9 0-15,-1-5-3 0,2-4-1 16,2-6 0-16,1-3 4 0,2-6-3 16,1-8 4-16,6-4 0 15,1-5 14-15,-3-13 20 0,3-10-34 16,-2-6 0-16,-1-11 7 0,5-9-3 15,0-10-4-15,5-4 6 0,7-4-7 16,2 0-3-16,7 0 0 0,4 6 0 16,-1 3 5-16,7 7 12 15,-4 3 12-15,4 8 10 0,4 4-11 16,-2 5-2-16,7 2-5 0,2 4-8 16,7 5-5-16,2 8-5 0,-1 6-1 15,-2 11-1-15,-9 2-4 0,-8 17-4 16,-11 4-13-16,-13 8-11 0,-7 7 30 15,-7 4 0-15,-12 2 0 16,-5-1 0-16,-4 1 3 0,-6-5-4 16,-1-6-1-16,1-5-7 0,3-3 1 15,-2-3 2-15,-1-6 1 0,0-3 3 16,0-6 3-16,2 0 0 0,7 2-2 16,6-1-1-16,6 1-1 15,4 1-2-15,6 2 2 0,3 1-2 16,0 2-1-16,4 2 5 0,7 0 0 15,0-2-2-15,1 3 1 0,-1-1-1 16,0 0 0-16,1-1 4 0,1 3-1 16,3 0 0-16,-4-1 0 15,1-1 0-15,2 0 0 0,0-1 0 16,2 1 2-16,-3-2-2 0,3-1 0 16,-2 3 0-16,3-3 0 0,-1 1 1 15,2-2-2-15,-2-6-3 0,0 2 1 16,-2-7 0-16,-1-1-3 0,0-1 0 15,-3-3 8-15,0-6-1 16,1 2 1-16,-1 1-2 0,-2 0 0 16,-1 2 0-16,-1 2 1 0,-4-3-1 15,4 2 0-15,-2-2 1 0,2 2-1 16,-2-3 0-16,3 2 2 0,-1-2-2 16,0 1 0-16,-4-1 5 15,0 2-2-15,-1 2-1 0,-2 1-1 16,0 1-2-16,0 3-13 0,-3 7 13 15,-1 3 1-15,-3 3 0 0,-2 1 0 16,2 4 1-16,0 1 1 0,0 2-2 16,3 3 0-16,-2 1-6 0,4 3 2 15,0 0 1-15,2-4 2 16,5-2-1-16,6-7-2 0,6-4 5 16,2-7-1-16,2-4 0 0,7-3 6 15,1-12 1-15,3-4 10 0,-1-6 11 16,0-2 4-16,-7-1-9 15,-3 0-11-15,-7 1-4 0,-9-2 2 0,-4 2-1 16,-4 0-4-16,-7-3 0 16,-5 4-3-16,-1-2-3 0,-1 5-1 15,-3 0 1-15,2 5-4 0,-1 8-5 16,4 3-4-16,2 4-14 0,-1 1-23 16,3 6 3-16,-1 6-5 15,1-3-26-15,6 2-48 0,1-1-131 16</inkml:trace>
  <inkml:trace contextRef="#ctx0" brushRef="#br0" timeOffset="7576.5656">11500 7095 570 0,'0'0'0'16,"0"0"181"-16,0 0-116 0,0 0-50 15,0 0-13-15,0 0-2 0,0 0 0 16,0 0 0-16,0 0 1 0,-64 118-1 16,60-92 0-16,2-2 5 15,2-1 11-15,0-3 1 0,3-4-9 16,4-5-5-16,-1-2 0 0,3-2 1 15,-2-4-2-15,1-3 1 0,1 0 1 16,1-2 2-16,3-6 1 0,4-2-5 16,-1-3 0-16,0 1 1 15,2 2-2-15,-4 3-2 0,0 5 0 16,-2 2-1-16,-2 9-1 0,1 8 4 16,-3 1 0-16,1 3-1 0,-1-5 0 15,-2 0 3-15,1-2-2 0,-1-9-1 16,1 1 0-16,5-5 0 15,-1-1 0-15,6-8 2 0,-3-4-1 16,2-4 2-16,1-3-2 0,0-4 7 16,1 0 14-16,-3-2 0 0,-3 3-3 15,2 0-4-15,-4-3-5 0,2-1-3 16,1-5-4-16,2-4-3 0,2-3 0 16,2-1 0-16,2-5-2 0,3 0-5 15,-2-6 1-15,-1 2 1 16,-3 0 3-16,-4 1 4 0,-1 0-1 15,-2 2-1-15,-2 3 0 0,1 4 13 16,-3 7 0-16,-2 2 12 0,1 8-8 16,-3 6-5-16,-1 5 3 15,-2 7-4-15,0 2-1 0,-4 1 11 16,-2 4-6-16,-2 10-17 0,-1 3 1 16,0 8-1-16,4 13-3 0,3 9 6 15,2 9-2-15,0 6-14 0,0 1 8 16,0 1 5-16,1-2 0 0,3 1 4 15,-1-8-2-15,1-2 0 16,4-3-15-16,-1-6-19 0,4-3-14 16,1-4 6-16,-3-6 9 0,-1-5-20 15,-3-5 4-15,2-6-29 0,-2-6-32 16,-1-5 30-16,0-4 26 0,-1-4-31 16,-3-10-14-16,0-11-249 15</inkml:trace>
  <inkml:trace contextRef="#ctx0" brushRef="#br0" timeOffset="7843.0358">11972 6942 640 0,'0'0'0'0,"0"0"108"16,0 0-55-16,0 0-14 0,0 0 7 16,0 0-14-16,0 0-12 0,0 0-6 15,0 0-3-15,205 30-3 0,-165-24-4 16,-4-2-3-16,-7 3-2 15,-4 3-23-15,-7 2 17 0,-4 2 1 0,-1 7 6 16,-1 0 0-16,0 3 8 16,-1 2-1-16,-1 1-4 0,-3 1 0 15,-1-5 2-15,0-1 0 0,0-6 2 16,0-3-3-16,-3-4-2 0,-1-4-1 16,-2-4 0-16,0-1-2 0,0-7-64 15,0-5-77-15,-5-6-105 16,0-9-121-16</inkml:trace>
  <inkml:trace contextRef="#ctx0" brushRef="#br0" timeOffset="8558.007">12435 6957 711 0,'0'0'0'0,"0"0"153"0,0 0-85 16,0 0-38-16,0 0-17 16,0 0-5-16,0 0-3 0,0 0-1 15,0 0-2-15,97 39-4 0,-88-18-31 16,1 2 0-16,-2 3-1 15,-4-1 23-15,0 1 3 0,-2-2 7 16,-2-2 2-16,2-1 4 0,-1-4 3 16,4-5 1-16,1-3-6 0,0-6-6 15,0-1 3-15,0-2 0 0,-1 0 17 16,3-8-4-16,1-1-1 0,3-1-6 16,5 1-3-16,-3-4-1 0,6 6 6 15,-3-1 13-15,2 5-7 16,0 3 8-16,-2 1 12 0,-2 9-3 15,-1 3-14-15,-2 2-8 0,-2 2-3 16,-3 0-4-16,-2 0 2 0,0 1-2 16,2-1 0-16,-1-3-4 15,1-2-20-15,2-4 2 0,0-2 3 0,0-5-4 16,1-1 2-16,2-2 14 16,-1-6 1-16,1 0 6 0,1-3-1 15,1 2-1-15,-1-1 0 0,-2-3 1 16,0 3-1-16,-1-1 1 15,-1 3-1-15,0 1 0 0,-1 3 3 0,-2-1-1 16,-4 4-1-16,-2 1 0 16,0 0-2-16,-3 5 2 0,-2 1 20 15,-2 6-19-15,-3 0-1 0,2 3-1 16,-3 4 0-16,1-3 0 0,4-1 0 16,1-2 0-16,3-1 0 15,2-3-11-15,2-5 5 0,6 0 0 16,3-4 9-16,1 0-1 0,2 2 3 15,4 2-5-15,2 3 0 0,5 7 2 16,-1 5-2-16,2 10 2 0,0 7-3 16,-6 0-17-16,-1 5-14 15,-3-4 18-15,-7 2 11 0,-2-1 5 16,-5-2-4-16,-2-5 2 0,-2-1 0 16,-8-4 5-16,-6-2-3 0,-7-1 0 15,-5 0 0-15,-7-4-2 0,-4-1 0 16,-7-2 11-16,-4-6 10 0,-1-3 2 15,2-5-11-15,8-2-9 16,10-15-2-16,15-1-2 0,9-7-6 16,7-2 5-16,5 2-1 0,11 0-3 15,9-1 4-15,6 2 2 0,10-2 0 16,4-1-58-16,3 1-124 16,1-6-342-16</inkml:trace>
  <inkml:trace contextRef="#ctx0" brushRef="#br0" timeOffset="9427.8986">14282 6579 190 0,'0'0'0'0,"0"0"95"15,0 0-47-15,0 0-8 0,0 0-20 16,0 0 3-16,0 0 24 15,0 0-17-15,0 0-25 0,22-60-5 16,-18 58 0-16,-2-5-13 0,0 2-10 16,2-1-1-16,1 1 16 0,-2 2 7 15,2-2 2-15,-2 1 26 0,-3 0 27 16,1 1 14-16,-1 1 15 0,0 2 18 16,0-1-40-16,0 1-22 15,0 0 2-15,-1 0-7 0,1 0-14 16,0 0-5-16,0 0-7 0,0-2-6 15,0 2-4-15,0 0-2 0,-2 3 3 16,-1 2 2-16,2 3 0 0,-2-3 0 16,1 1-1-16,0-4 0 0,-1 2 2 15,2-3-2-15,1 2 11 16,0 0-2-16,0-2 0 0,0 4 0 16,0-4-3-16,0 0-1 0,0 0-3 15,0 1-1-15,0 0 0 0,0 2 2 16,0 1-4-16,-3-2 2 0,1 2 2 15,0 1 0-15,-3-1-5 16,2 3 4-16,0 1-4 0,-2 5 2 16,0 5 0-16,-3 4 2 0,-1 5-2 15,-2 2 0-15,0 4 1 0,-4 2-1 16,1 2 0-16,-3 3 1 0,0 1-2 16,-5 4 2-16,-2 2-2 15,-4 4-2-15,0 1 5 0,-1 2-1 16,1 2-2-16,1-5-1 0,0 4 4 15,0-3-4-15,0-1 4 0,1-2-2 16,0-5 0-16,4-2 0 0,1-3 2 16,1-5-2-16,7-4-1 15,3-4 1-15,7-6-142 0,3-3 0 16,0-3-66-16,0-5-127 0</inkml:trace>
  <inkml:trace contextRef="#ctx0" brushRef="#br0" timeOffset="9926.7544">14869 6870 335 0,'0'0'0'0,"0"0"43"0,0 0 21 16,0 0-4-16,0 0 7 0,0 0 9 16,0 0-25-16,0 0-29 0,45-110 4 15,-45 110 25-15,-3 1 27 0,0 11-56 16,-3 6-19-16,3 11-4 0,-7 10 1 16,5 11 0-16,0 5 2 15,2 9-1-15,3 3 0 0,0-5 4 16,1-3 20-16,-1-8-5 0,1-4-12 15,-1-1-6-15,-2-4 3 0,0-6-4 16,-5-2-2-16,3-6-30 0,-5-3 10 16,4-6-17-16,-3-6-10 15,0-4-2-15,2-5 8 0,-1-4-7 16,3-3-46-16,-4-7-159 0</inkml:trace>
  <inkml:trace contextRef="#ctx0" brushRef="#br0" timeOffset="10131.4116">14559 6731 847 0,'0'0'0'0,"0"0"170"0,0 0-43 15,0 0-61-15,0 0-24 16,0 0-29-16,0 0-11 0,0 0-4 15,0 0-82-15,386 22-34 0,-340-12-57 16,-3 0-237-16</inkml:trace>
  <inkml:trace contextRef="#ctx0" brushRef="#br0" timeOffset="10594.437">15374 7246 463 0,'0'0'0'0,"0"0"12"16,0 0 9-16,0 0 20 0,0 0-22 16,0 0-6-16,0 0-4 0,0 0 24 15,0 0 4-15,-127 240 0 16,127-216 2-16,1-6-11 0,6-1 2 15,5-5 3-15,0-5-9 0,2 1-8 16,0-8-5-16,3 0 0 0,-1 0 2 16,2-6 4-16,-2-3 1 0,4-4-7 15,-4-2-5-15,4-1-1 16,1-1-4-16,-2-1 1 0,-1-2 1 16,-1 4-3-16,-3-1 0 0,-3 2 14 15,-2 5 10-15,-4 3 2 0,-3 4-2 16,-1 3 3-16,2 2-5 15,-2 9-12-15,3 4-3 0,-1 5-6 16,2 0 3-16,3 8-8 0,-1-1 8 16,4 2 4-16,3-4-7 0,-2-7-1 15,2-4 0-15,-2-8 3 0,1 0-3 16,0-6-30-16,-4 0-16 0,-2-7-39 16,2-3-35-16,-3-5-76 15,-1-1-172-15</inkml:trace>
  <inkml:trace contextRef="#ctx0" brushRef="#br0" timeOffset="10897.3997">15861 7341 745 0,'0'0'0'0,"0"0"167"16,0 0-87-16,0 0-23 0,0 0-46 15,0 0-5-15,0 0-6 0,0 0 0 16,0 0-19-16,67 248 5 0,-67-218 7 15,-3-5-8-15,-3-6 4 16,5-7 12-16,-1-6-1 0,1-6 0 16,1 0 4-16,0-11-7 0,3-3-22 15,3-4 19-15,1-4 2 0,5-6-1 16,3 1 7-16,2 2 5 0,3 5 5 16,2 6 12-16,0 4 13 0,-1 7 16 15,-2 3-17-15,-1 3-2 16,-3 10 0-16,-3 6-20 0,-2 2-11 15,-4 3-1-15,-1 1 1 0,0-3-6 16,1-3-48-16,1-1-30 0,1-3-40 16,-1-8-104-16,4 0-86 15</inkml:trace>
  <inkml:trace contextRef="#ctx0" brushRef="#br0" timeOffset="11378.5189">16303 7300 628 0,'0'0'0'0,"0"0"172"16,0 0-72-16,0 0-48 0,0 0-16 16,0 0-5-16,0 0-10 0,0 0 1 15,0 0-4-15,140 249-9 16,-132-203-4-16,-3-7-2 0,-4-5 1 16,-1-7-4-16,0-4 0 0,-1-6 7 15,0-5-9-15,1-5-14 0,0-4 6 16,1-3-9-16,2-1-15 15,3-8 34-15,-2-8 0 0,-1-5 0 0,3-1 3 16,1-3-3-16,8 5 0 16,1 2 9-16,1 5 0 0,1 4 15 15,2 3 9-15,-3 2-4 0,2 5-8 16,-1 0 8-16,-4 11-16 0,0 1-11 16,-4 6 1-16,-2 4-3 0,-4-2 0 15,-3 0 0-15,3 2 6 16,-2-5-8-16,2-1-14 0,1-3-11 15,1-6-33-15,3 1-18 0,-3-3-18 16,2-4-72-16,-1-1-106 0</inkml:trace>
  <inkml:trace contextRef="#ctx0" brushRef="#br0" timeOffset="11761.2189">17118 7424 548 0,'0'0'0'0,"0"0"16"15,0 0 43-15,0 0-40 0,0 0-14 16,0 0 8-16,0 0 13 0,0 0-6 16,0 0 6-16,-117 18-6 15,96-2 3-15,4 3 23 0,-3 1-17 16,3 1-20-16,5 4-7 0,9-1-2 16,4 6 0-16,13-3-4 0,8 2 9 15,6 0-3-15,3-5 2 0,4 0 7 16,-2-5 5-16,1-5-4 15,-2-1-10-15,-3-3-4 0,-4-5-153 16,-2-3 2-16,-3-2-50 0</inkml:trace>
  <inkml:trace contextRef="#ctx0" brushRef="#br0" timeOffset="11927.0589">17249 7507 903 0,'0'0'0'0,"0"0"37"0,0 0-22 16,0 0-12-16,0 0-1 0,0 0-3 16,0 0-6-16,0 0-18 0,0 0-25 15,-258 197-36-15,248-185 4 0,7-8-61 16,3-4-113-16</inkml:trace>
  <inkml:trace contextRef="#ctx0" brushRef="#br0" timeOffset="12182.3589">17756 6768 914 0,'0'0'0'0,"0"0"64"16,0 0 23-16,0 0-14 0,0 0-33 15,0 0-33-15,0 0-8 16,0 0-1-16,-30 85 4 0,7-29-2 15,-1 15 0-15,-1 9-6 0,3 2 3 16,2 0 1-16,-1-3 3 0,3-7-2 16,-2-3-16-16,-1-6-11 0,3-7-19 15,1-6-11-15,4-7-4 16,0-2-33-16,1-5-100 0,2-4 1 16,2-9-34-16</inkml:trace>
  <inkml:trace contextRef="#ctx0" brushRef="#br0" timeOffset="12906.8961">19189 6381 444 0,'0'0'0'0,"0"0"-29"15,0 0 30-15,0 0 3 0,0 0 6 16,0 0 16-16,0 0 32 0,0 0 9 15,0 0 9-15,-3-25 12 16,-3 30-24-16,0 8-52 0,-5 9-10 16,-4 5 1-16,-3 11 2 0,-3 8 3 15,-3 7 1-15,-4 6-7 0,-2 3-1 16,0 4 0-16,-3 4 1 0,-7 4-1 16,-1 7 1-16,-8-2 0 15,-3 4-1-15,-7-3 0 0,0 3 0 16,-3 0-1-16,-1-2 0 0,1 1 1 15,0-6-1-15,1-1 0 0,6-3 0 16,4-8-27-16,2-3-6 0,7-5-23 16,1-9-64-16,6-1-10 0,4-8 19 15,5-8-102-15</inkml:trace>
  <inkml:trace contextRef="#ctx0" brushRef="#br0" timeOffset="13311.6226">19782 7036 641 0,'0'0'0'16,"0"0"25"-16,0 0 15 15,0 0 17-15,0 0-4 0,0 0-45 16,0 0-7-16,0 0-1 0,0 0 0 16,-51 71 24-16,37-35-6 0,3 5-9 15,3 4-7-15,-1 5 3 0,3 2 2 16,2 0-5-16,2 1 0 15,-3-3 0-15,0-2-1 0,1-3 1 16,1-6-1-16,3-4-1 0,2-3 0 16,5-9-19-16,1-4 0 0,-2-5-21 15,0-1-6-15,-4-7-17 0,-1 2-57 16,-1-7 17-16,0-1 44 0,-3 0-33 16,-1-4-114-16</inkml:trace>
  <inkml:trace contextRef="#ctx0" brushRef="#br0" timeOffset="13560.9448">19237 6935 762 0,'0'0'0'0,"0"0"122"0,0 0-37 0,0 0 1 16,0 0-10-16,0 0 0 15,0 0-30-15,0 0-17 0,226-109-21 0,-172 109-3 16,-2 5-5-16,2 2 0 16,1 2-45-16,-1 0-5 0,-1-4-27 15,3 1-11-15,0-1 6 0,0-4-25 16,4 1-26-16,-2-2-10 0,0 2-34 16,0 1-51-16</inkml:trace>
  <inkml:trace contextRef="#ctx0" brushRef="#br0" timeOffset="13916.8612">20444 7174 539 0,'0'0'0'0,"0"0"93"0,0 0-32 16,0 0-33-16,0 0-7 0,0 0-6 15,0 0 11-15,0 0 4 0,0 0-7 16,-156 257-15-16,155-238 4 0,1-2-4 15,3-4 1-15,6-1 1 16,2 1 8-16,-1-5-1 0,0 3-8 16,-3-4-5-16,2-3-3 0,-1 1 0 15,1-4-2-15,-1-1-27 0,5-9-45 16,4-5 32-16,3-4 2 0,5-3 14 16,1-2 19-16,2-1 5 15,0 2 2-15,-3 6 12 0,2 8 42 16,-8 8 47-16,-3 4-51 0,-3 10-25 15,-4 8 3-15,1 6-4 0,2 4-13 16,-2 3-10-16,3-2 1 0,-3-2-3 16,-3-5 0-16,2-6-48 15,1-5-2-15,-2-8-52 0,-1-6-51 16,3-1-81-16</inkml:trace>
  <inkml:trace contextRef="#ctx0" brushRef="#br0" timeOffset="14630.1456">21080 7336 449 0,'0'0'0'0,"0"0"79"16,0 0-7-16,0 0-44 0,0 0-22 16,0 0-6-16,0 0 0 0,0 0 17 15,0 0 14-15,-7 236 21 0,-6-206-2 16,-1-7-14-16,0-4-12 15,-3-7 9-15,6-5 15 0,4-2 8 16,2-5-19-16,3 0-18 0,2-8 3 16,0-3-5-16,2-4-15 0,7-1-3 15,3-3 2-15,9 1 7 0,2 1-4 16,5 2 8-16,3 4 12 0,3 4 27 16,1 7-25-16,-2 10-24 15,-1 9-1-15,-8 6-1 0,-5 4 0 16,-4 0 0-16,-3 3 0 0,-2-4-1 15,-2 0-87-15,-3-4-16 0,3-5-53 16,0-5-149-16,-2-7-127 0</inkml:trace>
  <inkml:trace contextRef="#ctx0" brushRef="#br0" timeOffset="15297.557">22319 6748 545 0,'0'0'0'0,"0"0"42"15,0 0 27-15,0 0-32 0,0 0-26 16,0 0-9-16,0 0-2 15,0 0 0-15,0 0 3 0,-149 449-1 0,137-413 7 16,4-3 24-16,3-3 35 16,2-7-4-16,2-3-4 0,0-4-9 15,1-4-23-15,0-5-15 0,0 0-10 16,0-2 1-16,1-1-4 16,-1 0 0-16,1 2-5 0,-1-3 2 15,0 1 1-15,0 0 2 0,0 0 0 16,-1-2-1-16,-2 2 1 0,0-1 1 15,0-1-10-15,0 0-3 0,0-2-3 16,-1 1 0-16,2 1 7 0,1-1 1 16,0 1 4-16,1 0 4 0,0-2-1 15,0 0 0-15,0 0 2 16,0 0-3-16,0 0-2 0,-1 0 3 16,-1 2 0-16,-1-2-6 0,-1 6 7 15,-3-1-1-15,-4 2 0 0,3-2 0 16,-1 3 1-16,-1 0-1 0,2 1 0 15,0-1 0-15,0 0 0 16,1-2 0-16,4-3 0 0,2-1 0 16,1-2-1-16,1 0 1 0,6 0-71 15,1-5 33-15,0-3-33 0,0 0-122 16,-1-10-151-16</inkml:trace>
  <inkml:trace contextRef="#ctx0" brushRef="#br0" timeOffset="16717.6445">22153 7105 583 0,'0'0'0'0,"0"0"98"16,0 0-47-16,0 0-27 0,0 0-20 15,0 0-2-15,0 0 0 0,0 0-3 16,-29 211 2-16,17-180 1 0,1-1-2 16,0-3 9-16,3-2 14 0,1 2 9 15,-1 0-3-15,1 6-8 16,1 1 1-16,-3 2-2 0,2 2-4 15,-3-2-3-15,0 3-7 0,1-3-4 16,0 1-1-16,3-3 1 0,1-7-1 16,4 1 2-16,1-7-2 15,0-4 0-15,0-5 2 0,0-3-2 16,0-1-2-16,0-4-2 0,0-4-5 16,0 0-14-16,0 0-20 0,0-8-6 15,-1-3-30-15,-2 1-48 0,0-9-26 16,0-4-49-16</inkml:trace>
  <inkml:trace contextRef="#ctx0" brushRef="#br0" timeOffset="17028.0891">21778 6875 559 0,'0'0'0'0,"0"0"117"0,0 0-2 16,0 0-23-16,0 0-32 0,0 0-13 16,0 0 7-16,0 0 15 0,0 0 3 15,106-41-8-15,-48 33 0 0,18 1-16 16,7-2-19-16,4 0-20 15,-2-1-4-15,-7 3-10 0,-6 1-114 16,-11 1 21-16,-7 5-50 0,-10 0-40 16,-7 5 12-16,-4 2 41 0,-7 1-21 15,-1 2-42-15</inkml:trace>
  <inkml:trace contextRef="#ctx0" brushRef="#br0" timeOffset="17545.51">22407 7956 320 0,'0'0'0'16,"0"0"124"-16,0 0-46 0,0 0 18 15,0 0-24-15,0 0 19 0,0 0-2 16,0 0-35-16,0 0-10 0,68-50 13 16,-51 18-22-16,2-11-5 15,4-6 13-15,3-9-18 0,-1-5-14 16,4-7-9-16,-1-8 5 0,-1 3-5 15,2-3-1-15,3 2 1 16,2 3-2-16,4 3 0 0,6 3 0 0,4 4 3 16,1 6-4-16,1 9 2 0,-7 8 0 15,-8 10-1-15,-8 11-1 16,-10 5 0-16,-8 10 1 0,-6 4 0 16,-3 4 0-16,0 13 24 0,-4 10-20 15,-1 10-3-15,2 11 0 0,0 12 0 16,0 8-1-16,1 6 0 15,-3 1-2-15,-1-5 3 0,-1 1-1 16,-1-3 1-16,2-5 0 0,1-6 0 16,0-9 0-16,0-5-2 0,1-6-90 15,-3-8-3-15,2-7-35 0,-2-9-144 16,-2-10-75-16</inkml:trace>
  <inkml:trace contextRef="#ctx0" brushRef="#br0" timeOffset="17708.7949">22734 7350 761 0,'0'0'0'0,"0"0"98"16,0 0-18-16,0 0-12 0,0 0-22 16,0 0-7-16,0 0-28 0,0 0-22 15,0 0-332-15,324 72-342 0</inkml:trace>
  <inkml:trace contextRef="#ctx0" brushRef="#br0" timeOffset="18149.0382">23495 7017 865 0,'0'0'0'16,"0"0"56"-16,0 0-21 0,0 0-13 15,0 0 4-15,0 0-24 0,0 0-3 16,0 0-2-16,0 0 2 15,-11 305 0-15,1-231 2 0,2-1 10 16,3-6 15-16,4-4-12 16,-3-5-13-16,-1-5 1 0,-2-7 1 0,-3-11-2 15,3-9 0-15,-1-11 10 16,4-9 47-16,4-6-16 0,-3-16-30 16,0-12-5-16,-1-9-14 0,0-13-3 15,1-8 1-15,0-12 3 0,1-9 4 16,2-8-4-16,0-4 4 15,0 0 3-15,12 7-2 0,11 11-1 16,7 6 2-16,8 8 0 0,7 5 16 16,10 5-9-16,8 5-7 0,13 3 0 15,7 3 6-15,4 7 6 0,-1 8 0 16,-11 10-7-16,-12 10-4 0,-16 3-2 16,-15 11-12-16,-17 10 2 15,-14 4 6-15,-11 10 4 0,-18 3 2 16,-9 6 8-16,-11 1-7 0,-4 1 0 15,-4-2-3-15,-1-5-31 0,1-1-76 16,0-4-53-16,-1-4-82 0,-2-4-127 16</inkml:trace>
  <inkml:trace contextRef="#ctx0" brushRef="#br0" timeOffset="19493.528">4681 11367 751 0,'0'0'0'16,"0"0"60"-16,0 0 30 0,0 0-36 16,0 0-23-16,0 0-23 0,0 0-2 15,0 0 7-15,-1-49-2 16,15 43 8-16,1 2 4 0,9 2-3 16,4 2-13-16,5 0-4 0,4 6-2 15,3 1 0-15,-2 5-1 0,3 0 0 16,-5-4 6-16,-2 6-3 0,-2-1 11 15,-3 1-5-15,0-1-1 16,-3 1-5-16,-2 0-1 0,-4-4-1 16,-5 3 1-16,-4-1-2 0,-5-4 0 15,-6 5 0-15,0-1 6 0,-8 1 2 16,-3 3-1-16,-4 1 2 0,-6 4-7 16,-5 2 0-16,-5 1-2 15,-2 4 0-15,-4 0 0 0,-1 2 1 16,2 2-1-16,1-4-11 0,4 0 6 15,7-3 1-15,4 1 3 0,6-4-1 16,3-1-1-16,2-4 2 0,4-1 0 16,5 5-2-16,0-2 0 15,2 1 2-15,7-1 0 0,3-2 2 16,2-1 1-16,7 0-3 0,4-2 2 16,4 0 2-16,2-3-1 0,0-4 7 15,6-4 1-15,-2-3-2 0,2-3-3 16,5-9 0-16,-3-1-3 0,2-5 0 15,-3 2-4-15,-4 1-254 16,-6 0-163-16</inkml:trace>
  <inkml:trace contextRef="#ctx0" brushRef="#br0" timeOffset="19944.433">5184 11001 568 0,'0'0'0'0,"0"0"0"16,0 0 84-16,0 0 5 0,0 0-38 15,0 0-20-15,0 0-14 0,0 0 2 16,0 0 7-16,-453 102-10 0,396-46 1 15,1 10-8-15,1 8-5 16,2 10-4-16,4 9 0 0,6 10 1 16,7 3-1-16,10 1 0 0,11-2 0 15,9-5 31-15,6-4 6 0,10-10-7 16,8-7-20-16,6-9-4 0,4-8-5 16,8-9 0-16,5-7 0 15,4-11-2-15,9-12-2 0,4-10 2 16,9-13 2-16,11-11 3 0,5-23 12 15,17-17 12-15,3-22-2 0,7-12 0 16,-2-12 12-16,-2-5-14 0,-12 0-6 16,-16 9-12-16,-18 7-6 0,-18 11 0 15,-21 7-22-15,-18 6-18 16,-11 13-52-16,-17 3-41 0,-8 9-31 16,-2 5-91-16,0 6-253 0</inkml:trace>
  <inkml:trace contextRef="#ctx0" brushRef="#br0" timeOffset="23385.9122">6493 11562 92 0,'0'0'0'16</inkml:trace>
  <inkml:trace contextRef="#ctx0" brushRef="#br0" timeOffset="23875.1167">6987 11360 817 0,'0'0'0'0,"0"0"105"0,0 0-19 16,0 0-7-16,0 0-18 0,0 0-12 16,0 0-2-16,0 0-7 15,0 0-36-15,-24-28-8 0,15 69 3 16,1 8 1-16,2 13 0 0,2 4 0 16,3 3 0-16,1-1 2 0,0 0-2 15,7-8 4-15,4-3-6 0,4-3 3 16,-2-5 1-16,1-5-1 15,0-4-1-15,-3-3 0 0,1-3 1 16,0-2-1-16,-3-4 0 0,-2-3 0 16,2 1 0-16,-5-3-1 0,2 0-5 15,-3-2 1-15,-2-8-2 0,-1 3-11 16,0-9-4-16,0 0-6 0,0-1-6 16,0-5 5-16,0-1 17 15,0 0 10-15,0-7-21 0,-2-3-31 16,-1 1-8-16,-2-5 12 0,2-1-19 15,-3-1-42-15,1-3 22 0,2 1-23 16,-3-4-66-16,2-8-56 0</inkml:trace>
  <inkml:trace contextRef="#ctx0" brushRef="#br0" timeOffset="24235.8459">6385 11403 528 0,'0'0'0'0,"0"0"100"16,0 0-47-16,0 0-21 15,0 0-10-15,0 0 22 0,0 0 13 16,0 0 10-16,0 0 4 0,41-14-2 16,-3 8 23-16,10-2-21 0,18-2-7 15,14 1-11-15,9-6-33 16,4-1-15-16,0 1-2 0,-7 2-6 16,-10 8-35-16,-8 0-17 0,-10 4 16 15,-7 1-2-15,-5 0-17 0,-3 1-6 16,2 1-30-16,2-1-89 0,0-1-86 15,-1-6-134-15</inkml:trace>
  <inkml:trace contextRef="#ctx0" brushRef="#br0" timeOffset="24850.7192">8157 11140 676 0,'0'0'0'0,"0"0"180"15,0 0-121-15,0 0-32 0,0 0 2 0,0 0-18 16,0 0-5-16,0 0-3 16,0 0 0-16,11 232-2 0,-16-161 4 15,-4 6 7-15,-6-3 3 0,0 0 4 16,-3-3 1-16,-1-3 12 15,-4-3-14-15,1-3-12 0,1-2-6 0,4-8 0 16,3-8 2-16,5-6-1 16,3-4 0-16,5-11 0 0,1-2 3 15,6-8 10-15,4-3 5 0,-2-5 8 16,2 0-3-16,1-3-5 16,3 0 6-16,-3-2-4 0,-1 0-8 15,-3-2-8-15,-3-3-3 0,0 2 0 16,-2-2 1-16,-1 0 0 0,-1 1 0 15,0-1-1-15,0-1 0 0,0-1 1 16,-1 3-3-16,-1 3 0 0,-2-4 2 16,0 3-3-16,2-2 2 15,-1 1 0-15,2 3-1 0,0-3 1 16,-3 2-1-16,4 1 0 0,-1-3 0 16,1 2 0-16,0 1 0 0,-2-2 0 15,2 1 0-15,0 1 0 0,0-2-2 16,0 2 0-16,0 0-2 0,0 0-1 15,0 3 4-15,0-1 1 0,1 1 0 16,6-1-1-16,-1-2 1 16,5 0 0-16,5 0-1 0,5 0 1 15,9-5 0-15,13-3 2 0,5 0-1 16,10-4 1-16,6-1-3 0,4-1 2 16,7-1 2-16,-1 1-2 15,0-3-2-15,-6 6 0 0,-9 2-39 16,-13 0-92-16,-13 4-102 0,-15-1-205 15</inkml:trace>
  <inkml:trace contextRef="#ctx0" brushRef="#br0" timeOffset="25460.37">10084 11104 816 0,'0'0'0'0,"0"0"42"0,0 0 21 16,0 0-22-16,0 0-7 0,0 0-7 15,0 0 3-15,0 0 0 0,-113-61-1 16,85 55 16-16,-2 2-35 0,-8 2-4 15,-3 1-6-15,-8 1 0 0,-3 7 0 16,-1 6-1-16,3 3 2 16,3 3-2-16,8-1 1 0,10 2 1 15,8 1 5-15,11-1 6 0,8 0 2 16,5 3 2-16,17 2 4 0,8 5-2 16,13 2 2-16,11 3 7 15,12 0-3-15,12 0-7 0,6-4-3 16,6 1-6-16,-1-4-5 0,-2 2-1 15,-8-3-4-15,-18 1-2 0,-17-2 0 16,-20 1 0-16,-17 1 5 0,-6 1-2 16,-21 0 2-16,-10-4 21 0,-9 3-8 15,-19-2-8-15,-14 3-1 16,-14-3 2-16,-15 1-4 0,-7-5-4 16,-5 3-39-16,0-6-82 0,0 4-74 15,-1-6-104-15,-1-4-456 0</inkml:trace>
  <inkml:trace contextRef="#ctx0" brushRef="#br0" timeOffset="37251.6666">6771 12820 163 0,'0'0'0'0,"0"0"59"15,0 0-15-15,0 0-18 0,0 0-8 16,0 0-1-16,0 0-5 0,0 0 1 16,-12-29 3-16,11 25-7 0,-2 0 1 15,0 1 4-15,0 1 3 0,2 1 6 16,-2-1 0-16,3 1-8 16,0 1 1-16,0 0-8 0,5 0-16 15,10 0 10-15,6 0 8 0,9 0-5 16,9 0 11-16,1-2-5 0,2 1-2 15,8-2 0-15,2 0 5 16,9-1-1-16,6-4-4 0,5 1 2 16,10-3-6-16,8-1-3 0,7 0-1 15,13-2 0-15,9 2 0 0,6-2 14 16,11 4 10-16,3 0 4 0,4 5 2 16,4 1-7-16,0 3-4 0,0 0-6 15,0 0-7-15,-2 3-4 16,-8 0-2-16,-5 4 1 0,-8 0 0 15,-7-3-1-15,-5 2 0 0,-5-3-1 16,-2-2 0-16,-2 2 0 0,-2-3 8 16,-9 1-5-16,-8-1-2 0,-13 0 1 15,-13 0-1-15,-13 0-1 0,-17 0 0 16,-12 1 0-16,-14-1 0 16,-7 0-13-16,-15 0 20 0,-12-1-1 15,-11-2-5-15,-8 0 1 0,-12 0-2 16,-6 0 0-16,-10 2 3 0,-8 0-2 15,-6 1-2-15,-10 0 2 16,-11 0 0-16,-10 0-1 0,-13 1 0 16,-15 5 0-16,-13 1 0 0,-13 1 2 15,-5 4 4-15,-8 0-1 0,5 3 2 16,-1 0-1-16,0-1 1 0,7 3-4 16,7-1-2-16,10 1 0 15,17-1 0-15,15-1 0 0,15 0-1 0,14-5 0 16,11 1 0-16,7-3-10 15,10 0 2-15,12-2 1 0,9 0-1 16,16-1-6-16,15-3-3 0,16 1-10 16,10-2-32-16,21 2-16 0,14-2 65 15,18-1 9-15,18 0 1 16,20-2 0-16,15 0-2 0,16 1 3 16,8-1-2-16,8 2 2 0,10-1 17 15,2-2-14-15,12 0 0 0,2-3-3 16,6-3 0-16,0-2 2 15,7-3-1-15,2 0-2 0,1 0 0 16,4 1 0-16,-6-2 1 0,-8 0 1 16,-10 3-2-16,-9 0 6 0,-13 1 7 15,-8 7-2-15,-17 0-3 0,-16-1 0 16,-15 1-3-16,-20 2 2 0,-16 2 3 16,-17-1 0-16,-15 1 6 0,-14-2 12 15,-7-3 22-15,-19-6-14 0,-17-1-30 16,-14 2-5-16,-21-3 2 15,-19 3-2-15,-22 1 1 0,-19 1-4 16,-14 3 2-16,-18 2 0 0,-12 0-7 16,-16 1 4-16,-22 2 1 0,-8 0-1 15,-16 0-4-15,-5 0-1 16,-6 5 1-16,-3 5 4 0,5 4 0 16,6 4 1-16,16 1-4 0,11 2-12 15,16 3-1-15,19-1 13 0,23 0 1 16,22 0 4-16,25-1-39 15,20 1-42-15,17 2-17 0,19-6-86 16</inkml:trace>
  <inkml:trace contextRef="#ctx0" brushRef="#br0" timeOffset="64911.559">14677 6735 387 0,'0'0'0'15,"0"0"147"-15,0 0-80 0,0 0-28 0,0 0-7 16,0 0-2-16,0 0-8 16,0 0-12-16,30-18-3 0,-19 18-2 15,0 0 1-15,5 0 14 0,1 0 14 16,5-1 7-16,5 1 0 0,4-3 0 15,6 1 5-15,4 2 16 0,4-2-11 16,-1 2-22-16,-6 0-16 16,-5 0-7-16,-11-2-3 0,-7-1-3 15,-4 2 0-15,-3-1 9 0,-1 1 10 16,-2-1 8-16,1 2-8 0,-1-1-12 16,5 1-4-16,-4-3-2 0,0 1-2 15,-3 1 1-15,-1 1 0 16,-2 0 0-16,0 0-4 0,-2 1 1 15,-4 2 6-15,-6-1 2 0,-2 1-4 16,-4 3 0-16,-2-3 3 0,-5-1-3 16,-4 3 1-16,0-4 4 0,-2-1-2 15,2 2-1-15,2 1-1 16,5 1-2-16,0-2 0 0,3 4-1 16,3-5 0-16,4 0-3 0,3 4 4 15,7-4 0-15,0-1 0 0,2 2-2 16,0-2 2-16,0 0-5 0,5 0 5 15,5 0 0-15,8 0 2 16,7-2-2-16,3 1 4 0,8-4-5 16,1 3 2-16,3-1 3 0,1 1 1 15,-5 1 4-15,-4 1-5 0,-9 0-5 16,-5 0 2-16,-7 0 0 0,-7 0-1 16,-3 0 4-16,-1 0 0 0,0 0 8 15,-1 0 2-15,-9 0 0 16,-4 0-8-16,-10 0 3 0,-6 0 5 15,-1 0 7-15,0 0-3 0,1 0-11 16,8 3-7-16,7 0 0 0,6-1 2 16,7 4-2-16,2 1-53 0,3 5-36 15,8 4-132-15,2-5-154 0</inkml:trace>
  <inkml:trace contextRef="#ctx0" brushRef="#br0" timeOffset="73479.651">7336 5950 407 0,'0'0'0'15,"0"0"124"-15,0 0-51 0,0 0-45 16,0 0-19-16,0 0-4 16,0 0 1-16,0 0-5 0,681-66-1 15,-595 62 0-15,-3 1 2 0,5 2-3 16,-5-2-22-16,4 2 5 0,3-1 10 16,0-1 7-16,4-1 2 0,2-3 5 15,4-4 21-15,2 0 4 0,2 0 15 16,3 3-5-16,-4-2-16 15,0 1-16-15,-6-1-6 0,-4 2-2 16,-5-1 0-16,-8 0-1 0,-2 2 0 16,-6-1 1-16,-7-1-1 0,-2 4 1 15,-11-3-1-15,-6 2 0 16,-6 2 1-16,-9 0-1 0,-7-1 0 16,-8 4 1-16,-5-1-2 0,-8 2 0 15,-3 0-2-15,-6 2-2 0,-14 2 10 16,-7 0 10-16,-13 2-11 15,-8 2-2-15,-11 1 3 0,-10-1-6 16,-7 3 2-16,-8 0 2 0,-4 2-3 16,-10 0 0-16,-5 2 2 0,-6 1 1 15,-6 1 7-15,-5-2 0 0,-5 1-3 16,-5-3-1-16,-4 1 5 0,-3 1-7 16,-1 1-1-16,-2-3-2 15,1 0 1-15,3 0 0 0,-2-1 6 16,3-2 2-16,3 2 5 0,1 1-9 15,9-1-6-15,6-1 0 0,6 0 2 16,8-4-2-16,8 3 0 0,8-5 0 16,9 2 0-16,9-2-2 15,8 0 0-15,13-2-3 0,11-1 6 16,14-2-2-16,10 0 1 0,12 0 0 16,12-2 0-16,15-3-16 0,16-1 17 15,15-3 0-15,13 0-2 0,14-2-9 16,8-2 3-16,8 2-1 0,10-3-12 15,10 5 11-15,9-1 6 16,11 2 5-16,12 2-1 0,5 0-2 16,5 0 2-16,3 3-2 0,0-1-7 15,2 2 3-15,-1-1-1 0,0 0 3 16,-6 0 4-16,-5 1 0 0,-9-2 0 16,-11 2 10-16,-11-4 11 0,-12 1 12 15,-11 1-2-15,-15 0-4 0,-14-3-6 16,-16 3-8-16,-15-1-5 15,-16 0-6-15,-14 2 0 0,-12-2 1 16,-11-1 5-16,-23-1 4 0,-15 0-12 16,-20-2 0-16,-19 2 1 15,-17-2 11-15,-28 2 10 0,-18 1 2 16,-21 6 7-16,-23 0-8 0,-15 4-15 16,-15 11-9-16,-20 4 0 0,-13 11-11 15,-23 8-58-15,-28 8-120 0,-27 10-191 16</inkml:trace>
  <inkml:trace contextRef="#ctx0" brushRef="#br0" timeOffset="3.00667E6">10602 8034 4 0,'0'0'0'0</inkml:trace>
  <inkml:trace contextRef="#ctx0" brushRef="#br0" timeOffset="3.00808E6">13370 1651 413 0,'0'0'0'0,"0"0"7"0,0 0 13 16,0 0 7-16,-6-37 9 0,6 30 10 15,0 2 11-15,0-1 4 16,1 2-18-16,0 3-16 0,-1-2-12 15,1 1 3-15,-1 2 4 0,0 0 7 16,0 0-3-16,0 2 6 0,0-2 1 16,-1 1-11-16,1 2-8 0,0-3 2 15,0 0 3-15,0 2 4 0,-1 2-3 16,-2 3-10-16,0 3-1 16,-2 4-4-16,0 3-2 0,2 6-2 15,-4 4 1-15,-1 6 0 0,2 1-2 16,-6 3 0-16,3 2 0 0,1 4 2 15,-3 2-2-15,0 5 0 0,1 1 0 16,1 1 2-16,3 2-2 16,2-3 0-16,4-4 5 0,1-3 4 15,6-1-5-15,4-5-4 0,-1 1 0 16,0-6 3-16,2 1-3 0,-1-7 0 16,0-3 2-16,0-4-3 15,0 0 2-15,-3-1 1 0,3-1-3 16,-6-1 1-16,-3 1 0 0,2 0 3 15,-4-4-3-15,0 2 5 0,0-2-5 16,0 0 0-16,-3 1 0 0,1 0 1 16,2-5-1-16,-1 0 0 0,1-3 1 15,0-4-1-15,2-1 0 0,2-2 0 16,1 0 45-16,3-4-25 16,2-4 1-16,5-9-4 0,3-5 4 15,6-12 9-15,6-10 12 0,6-9-4 16,6-9-9-16,9-9 3 0,7-7 14 15,8-6 14-15,6-5-19 16,3 1-12-16,-2 4-20 0,-8 8-4 16,-8 13-4-16,-15 15-2 0,-10 12-18 15,-14 9 5-15,-9 13 0 0,-5 0-11 16,-1 8-39-16,-2 4-52 0,-1 2-63 16,-1 2-107-16,-8 4-576 15</inkml:trace>
  <inkml:trace contextRef="#ctx0" brushRef="#br0" timeOffset="3.00867E6">14572 1763 826 0,'0'0'0'0,"0"0"55"0,0 0 3 15,0 0-30-15,0 0-13 0,0 0-8 16,0 0 4-16,0 0 3 0,-58 97 3 16,58-54 3-16,0 6-3 0,0 5 2 15,1 3 1-15,-1-3-4 16,0-2 0-16,0-8-1 0,0-5-4 15,-1 0-1-15,-2-4-6 0,-5-6-3 16,1 0 2-16,-1-1-2 0,-1-8 1 16,1-1 0-16,2-4 0 0,-2-7 0 15,2-2 4-15,0-3-4 16,4-3 10-16,-2 0 15 0,0-6-7 16,2-4-1-16,-3-7-2 0,4-6-6 15,1-5 5-15,0-4 1 0,4-3 1 16,0-6-1-16,6-4 1 0,2-7-1 15,7-7 4-15,0-5-6 16,5-3-5-16,2-2 0 0,3 3-5 16,8 0 7-16,-1 5 17 0,5 6-9 15,-1 6-11-15,-3 7-2 0,0 12 8 16,-8 8-3-16,-2 8-4 0,-4 11-6 16,-3 3-3-16,-4 6-4 15,-4 17 10-15,-8 4 9 0,-4 7-9 16,-2 5 2-16,-15 0-5 0,-1 4-3 15,-10-1 2-15,-5-2 2 0,-2-2-17 16,-4 0-16-16,-2-3-21 0,4-6-10 16,3-1 9-16,2-7-10 15,6-2-38-15,4-3-43 0,6-5-53 16,4-5-203-16</inkml:trace>
  <inkml:trace contextRef="#ctx0" brushRef="#br0" timeOffset="3.0098E6">15126 2556 452 0,'0'0'0'15,"0"0"162"-15,0 0-98 16,0 0-4-16,0 0-4 0,0 0-16 16,0 0 8-16,0 0-5 0,0 0-9 15,-1-35 1-15,4 13-7 0,3-6 3 16,1-4 24-16,0-5-9 0,3-3-12 15,-1-6-9-15,5-4-3 0,2-3 0 16,4-9-7-16,4-1-5 16,0-4-3-16,0 7 0 0,1 4-2 15,-1 8-2-15,-1 4-2 0,-4 2 4 16,-2 9 0-16,-4 6-1 0,-1 4 0 16,-4 10-4-16,-2 7 0 15,-2 3 0-15,0 3-1 0,4 11-11 16,0 11 11-16,4 17 1 0,0 12 0 15,0 11 0-15,-1 7 2 0,-5 5-1 16,1 1 3-16,-3-7-3 0,0-9-1 16,-1-4 0-16,-1-10 0 15,1-2 0-15,2-8-4 0,-2-6 2 16,0-7-4-16,4-9 3 0,0-6-1 16,-1-7 3-16,7-10 2 0,-1-11 8 15,8-12-7-15,4-10 5 0,8-13 0 16,5-13 9-16,13-14 2 15,8-6-1-15,12-6 6 0,9 3-3 16,2 9-15-16,2 13-5 0,-9 10 0 16,-11 15 0-16,-14 18-250 0,-13 2-7 15,-12 20-144-15</inkml:trace>
  <inkml:trace contextRef="#ctx0" brushRef="#br0" timeOffset="3.01053E6">18822 1644 732 0,'0'0'0'0,"0"0"12"15,0 0 8-15,0 0 4 0,0 0-2 16,0 0 28-16,0 0-4 16,0 0-27-16,-6-66-13 0,2 76-5 15,0 3-1-15,1 2 0 0,-1 6 6 16,2 1 1-16,1 1 0 0,1 6 1 16,0-1 1-16,0 8 6 0,0 5-5 15,0 6 0-15,0 6 3 16,-2 4-6-16,-7 3-2 0,-6 1-3 15,-5-4 3-15,-5-1-5 0,-3-5 0 16,-1-5 5-16,0-2-5 0,1-4 0 16,-3-4 0-16,6-5 5 15,1-4-6-15,4-6 2 0,10-3 0 16,7-6-1-16,3-1 0 0,10-3 0 16,8-3 0-16,10-1 67 0,7-4-31 15,11-4 2-15,12-3-6 0,7-5 0 16,5-1-3-16,3 1-20 15,-5 1-10-15,-3 4-81 0,-3 1-61 0,-12 4-33 16,-6 0-124-16,-10 2-82 16</inkml:trace>
  <inkml:trace contextRef="#ctx0" brushRef="#br0" timeOffset="3.01081E6">19710 2278 997 0,'0'0'0'0,"0"0"3"16,0 0-4-16,0 0-9 0,0 0 7 16,0 0-2-16,0 0-8 0,0 0 6 15,0 0 6-15,-230 101 0 0,193-68 2 16,6 0 0-16,5-1 4 16,12-2 6-16,3-3-5 0,8-5-3 15,3-8 0-15,11-4 2 0,4-5 4 16,9-4 16-16,3-1 3 0,5-4-1 15,3-1 1-15,5 2-1 16,-3-1-12-16,-1 4-11 0,-3 0-2 16,-3 0-4-16,-7 0-19 0,-4 0-18 15,-4 0-23-15,-4 1-30 0,1-1-39 16,-2-2-34-16,0-10-58 16,1-1 3-16</inkml:trace>
  <inkml:trace contextRef="#ctx0" brushRef="#br0" timeOffset="3.01118E6">20402 1479 599 0,'0'0'0'0,"0"0"45"0,0 0 22 15,0 0 5-15,0 0 8 0,0 0-75 16,0 0-7-16,0 0 4 0,0 0 4 15,-49 129 4-15,32-57 7 0,4 3 1 16,-3 0-7-16,1-2-2 16,1 1 0-16,0-2-3 0,3-4-3 15,2-3-2-15,4-9 1 0,2-5 0 16,3-2-1-16,1-8-1 16,6-4 0-16,11-9 0 0,-3-9 0 15,7-11 0-15,8-8 4 0,1-10 2 16,8-12 32-16,2-5-3 0,1-9 8 15,-2-8-16-15,-2-1-1 0,-12-2-2 16,-3 5-11-16,-14 6-6 0,-9 9-4 16,-11 12 2-16,-15 9 4 15,-15 6-9-15,-8 10 0 0,-10 8-65 16,-5 7-48-16,0 2-19 0,4 2-103 16,3 0-127-16</inkml:trace>
  <inkml:trace contextRef="#ctx0" brushRef="#br0" timeOffset="3.01195E6">12609 3219 532 0,'0'0'0'0,"0"0"24"16,0 0 58-16,0 0-35 15,0 0-7-15,0 0-2 0,0 0 13 0,0 0-21 16,277 51-1-16,-211-37-7 16,8-4-4-16,11-2-8 0,15-1-1 15,14-5-4-15,10-2 0 0,15 0 3 16,14-2 2-16,8-3 5 16,12 1 1-16,8-1-5 0,7 1-2 15,11 1 6-15,11-1 4 0,8-2 20 16,15 1-3-16,16-3-12 0,23 2-11 15,22 1-8-15,25-1-4 0,22 4 1 16,13 2-1-16,14 0-2 0,14 8-80 16,-2 3-8-16,6 3-11 0,4 5-11 15,-8 0 71-15,-1 6 33 16,-5 4 6-16,-12 6 2 0,-4 5 0 16,-9 6-1-16,-13 8 0 0,-6 6 0 15,-13 1-429-15</inkml:trace>
  <inkml:trace contextRef="#ctx0" brushRef="#br0" timeOffset="3.01352E6">9233 13369 727 0,'0'0'0'15,"0"0"193"-15,0 0-146 0,0 0-31 16,0 0-14-16,0 0 4 0,0 0 5 15,0 0 6-15,-31 233-4 0,13-174 0 16,-5 5 0-16,-3 1-4 0,-4 0 2 16,-2-2 4-16,0-1 3 15,1-5-6-15,0 0-6 0,8-5-4 16,7-4 1-16,7-2-1 0,8-7 1 16,4-4 3-16,17-6-1 0,6-6 12 15,11-7 10-15,6-8-6 0,8-7-3 16,2-1 4-16,5-4-11 0,-1-6-6 15,-3-3-5-15,-2-4 0 0,-6 3-77 16,-4-4-59-16,-6 1-27 16,-10-2-116-16,-6-3-246 0</inkml:trace>
  <inkml:trace contextRef="#ctx0" brushRef="#br0" timeOffset="3.01375E6">9570 13903 794 0,'0'0'0'16,"0"0"0"-16,0 0 130 0,0 0-87 16,0 0-30-16,0 0 9 0,0 0 6 15,0 0-1-15,0 0-8 16,223 180-14-16,-223-155 1 0,-3 1-1 16,-14 4 0-16,-8 2 8 0,-7 0 2 15,-6 6-5-15,-3 0-8 0,1-1 0 16,-3 0-4-16,0-1-166 0,3-3-39 15,-1-5-141-15</inkml:trace>
  <inkml:trace contextRef="#ctx0" brushRef="#br0" timeOffset="3.01417E6">11387 13959 512 0,'0'0'0'0,"0"0"222"16,0 0-142-16,0 0-17 0,0 0-25 15,0 0-6-15,0 0-5 0,0 0-2 16,-247 57-2-16,213-32 6 0,-1 4-2 16,6 3-11-16,1 7 0 15,6 4 1-15,10 0-5 0,8 2-9 16,6-3 2-16,13-3-3 0,7-2 4 15,10-9 9-15,2-5 9 0,6-3-2 16,1-10-12-16,2-6-7 0,0-2 1 16,-1-2-1-16,-1-5-6 0,-2-3-97 15,-3-1-23-15,-2-3-27 0,-4-4-84 16,-3-4-2-16</inkml:trace>
  <inkml:trace contextRef="#ctx0" brushRef="#br0" timeOffset="3.01444E6">11724 13994 552 0,'0'0'0'16,"0"0"194"-16,0 0-103 0,0 0-25 15,0 0-32-15,0 0-3 0,0 0 0 16,0 0 16-16,48 209 3 0,-48-165-22 16,0-2-16-16,-3-4-8 15,-5-6-1-15,1 0-2 0,-4-5-1 16,-1-5 0-16,0-3 4 0,-2-6-5 15,5-8 2-15,0-5 1 0,3-6-2 16,5-14-33-16,1-7 14 0,9-6 9 16,9-2 7-16,8-6 5 15,8 2-4-15,5 2 4 0,3 4 54 16,-1 9-52-16,-3 4-8 0,-2 7-142 16,-6 0-114-16,-3 2-145 0</inkml:trace>
  <inkml:trace contextRef="#ctx0" brushRef="#br0" timeOffset="3.01467E6">12289 14034 663 0,'0'0'0'0,"0"0"274"15,0 0-177-15,0 0-40 16,0 0-30-16,0 0-9 0,0 0-14 15,0 0-2-15,0 0 1 0,172 324-3 16,-159-302 0-16,0-1-20 0,-3-4-15 16,1-1-25-16,3-5 1 0,-3-4-35 15,2-3-42-15,-1-4-28 0,-1 0-113 16</inkml:trace>
  <inkml:trace contextRef="#ctx0" brushRef="#br0" timeOffset="3.01487E6">12852 14236 758 0,'0'0'0'16,"0"0"27"-16,0 0 20 0,0 0 4 15,0 0-19-15,0 0-15 0,0 0-8 16,0 0-5-16,-289 423 1 16,225-357-3-16,-4 0-1 0,-1 1-2 15,3-4 2-15,4-5-2 0,7-8-3 16,10-7 4-16,8-5 0 0,10-5-98 15,9-10-55-15,9-6-99 0</inkml:trace>
  <inkml:trace contextRef="#ctx0" brushRef="#br0" timeOffset="3.01536E6">13512 14247 735 0,'0'0'0'0,"0"0"14"15,0 0 54-15,0 0-12 16,0 0-42-16,0 0-7 0,0 0 1 0,0 0 28 16,0 0 10-16,64 619 6 15,-82-554-22-15,0-3-14 0,0-8-8 16,2-10 6-16,-3-5 0 0,3-7-8 15,2-8-2-15,5-11 1 0,-3-8-4 16,2-5 14-16,-1-15 21 0,-5-9-24 16,5-12-8-16,2-12 7 0,2-11 0 15,7-11-3-15,8-10-5 16,8-5-6-16,10-6 4 0,8-1 1 16,8 3 4-16,9 3 13 0,3 4 8 15,6 9 6-15,-4 4 2 0,2 11-6 16,-1 8-7-16,-2 11-10 15,-5 10-6-15,-7 12-7 0,-8 13 2 16,-9 4-1-16,-9 14 0 0,-10 10-5 16,-7 8-9-16,-5 9 13 0,-12 6 2 15,-9 1 0-15,-6 0-1 0,-3-1 0 16,-3-4-1-16,2-5-41 0,-3-8-1 16,3-2-12-16,4-8-50 15,4-4-59-15,3-9-25 0,5-7-138 16,3-2-149-16</inkml:trace>
  <inkml:trace contextRef="#ctx0" brushRef="#br0" timeOffset="3.01565E6">14784 13246 541 0,'0'0'0'0,"0"0"0"0,0 0 71 16,0 0 87-16,0 0-59 0,0 0-54 16,0 0-19-16,0 0-11 0,-24 118-7 15,19-64 0-15,2 11-4 0,2 6 0 16,1 3 6-16,0 3 26 0,0-2 14 16,0-3-1-16,0-6-15 15,3-7-19-15,-1-4-10 0,1-4-5 16,0-6 0-16,-2-1 3 0,0-2-2 15,-1-6-2-15,0-4-33 0,-4-5-11 16,-3-8 4-16,3-4-17 0,-2-11-32 16,2-4-58-16,-2-10-74 0</inkml:trace>
  <inkml:trace contextRef="#ctx0" brushRef="#br0" timeOffset="3.01597E6">14751 13958 678 0,'0'0'0'0,"0"0"156"15,0 0-133-15,0 0-21 0,0 0 1 16,0 0-3-16,0 0 0 0,0 0 0 16,0 0-2-16,243 25 0 0,-227-25 4 15,-6 0 0-15,-4 0 11 0,0 0 19 16,-3 1-2-16,1 9-11 0,-1 7 11 16,-3 7-3-16,0 6-9 15,-3 2 1-15,-2 4 3 0,2-3 14 16,0-3 0-16,3-4-13 0,4-7-14 15,9-8-5-15,3-10-3 0,6-2 3 16,6-14 3-16,0-8 0 0,3-9 11 16,3-6 16-16,-1-4 7 0,-3-3-6 15,-7 0-2-15,-7 5-11 0,-8 7-16 16,-8 2 0-16,-8 10-3 16,-8 6-3-16,-5 11 0 0,-4 4 0 15,-4 10-78-15,0 9-16 0,-2 4-46 16,-1 6-87-16,-1 2-122 15</inkml:trace>
  <inkml:trace contextRef="#ctx0" brushRef="#br0" timeOffset="3.03444E6">12849 8417 58 0,'0'0'0'16,"0"0"114"-16,0 0-65 0,0 0-15 15,0 0-16-15,0 0-14 0,0 0-3 16,0 0-1-16,-16-4 0 0,15 3-12 15,-2-1 9-15,2 1 3 0,-1 1 0 16,2 0 8-16,0 0-1 16,-2 0 3-16,0-2 0 0,-2 2-3 15,2 0-1-15,-1 0-1 0,2 0 0 16,0 0-3-16,-1-1 1 0,-1 1-2 16,-1-2 1-16,-1 1 5 0,0 1 4 15,-1-2 1-15,-1 1 0 0,2 1-3 16,1-3 1-16,-2 3 1 15,2 0-3-15,-1-4-2 0,1 4-1 16,0-3 3-16,1 3-1 0,0 0-2 16,-1-2-4-16,-2 2 1 0,-1-1-1 15,-1-1 1-15,-2 1 4 16,-1-1 7-16,0 1-1 0,-3-1 0 16,1 2 0-16,-4 0-9 0,-3 0-3 15,-3-1 0-15,-3-1 0 0,0 1 3 16,1 1-3-16,0-1 0 15,1 1 1-15,1-3-1 0,-1 0 3 16,2 1-3-16,-1-1 0 0,-3 3 5 16,2 0-3-16,0-2 0 0,-4-1 1 15,2 0-2-15,-2-1 3 0,0 2 5 16,-1-3-1-16,0 0-4 0,-3 1 4 16,0-2 0-16,-1 1 6 0,0-2 0 15,-2 0-2-15,0 0 0 16,-3 1-8-16,0 1 0 0,-2 1-3 15,0 0 0-15,-5-1 1 0,1 0-1 16,-3 0-1-16,1 2 0 0,-1-1 2 16,2-1-2-16,1 2 0 0,2-2 0 15,2 3 17-15,-1-1-15 16,3 2-2-16,-1-1 0 0,5 1 0 16,-1 1 0-16,2 0 0 0,1 0 2 15,3 0-2-15,-1 0 0 0,4 3 0 16,2-2 0-16,3 4 0 0,5-5-1 15,4 2 1-15,5 2-1 16,1-2 1-16,3-2 0 0,3 3-17 16,0 0-3-16,4 2 20 0,7-1 0 15,8 0 6-15,5 4-3 0,7-4-2 16,7-1-1-16,12 0 0 0,11 0 0 16,9 0 3-16,6 0 0 0,4 1-1 15,0 3-3-15,5-1-1 16,0 2 3-16,2 0 0 0,-3-1 0 15,2 1-2-15,-2-1 1 0,-4 3 0 16,-2-4 0-16,-1 2 0 0,-4-2 1 16,-4 0 0-16,-6 1-1 0,-7-2 0 15,-7 1 0-15,-14-2 0 16,-9 2-1-16,-10-2 1 0,-8 1 0 16,-7-4-4-16,-1 0-1 0,-1 3 7 15,-7-3 8-15,-3-1-3 0,-5 0-3 16,-2 0-3-16,-5-2 3 0,-7-5-4 15,-5 0 0-15,-10-6 1 16,-9 1-1-16,-7-1 2 0,-11 1 0 16,-9 0 3-16,-9 2 2 0,-11 1-3 15,-9 0 0-15,-8 3 2 0,-7 0 0 16,-8 2 6-16,-6 2 8 16,-6 2 3-16,-1 2-3 0,2 4-3 0,10 4-7 15,10 1-4-15,15 0-4 16,10-2-1-16,17 2 3 0,15-9-3 15,12 1-2-15,13-1-1 0,16-2 1 16,15 0-2-16,11 0 3 0,18 0-52 16,17 0 32-16,13-3-23 0,11 1-36 15,8 0-19-15,4 2 28 16,7 0-27-16,4 0-33 0</inkml:trace>
  <inkml:trace contextRef="#ctx0" brushRef="#br0" timeOffset="3.03537E6">15330 8413 317 0,'0'0'0'16,"0"0"69"-16,0 0-44 0,0 0-5 15,0 0-5-15,0 0-7 0,0 0-5 16,0 0-1-16,0 0 0 16,-511-34-1-16,469 34 1 0,5 0 12 15,2 0 12-15,8 0-2 0,8 0-5 16,8 0-8-16,6 0-7 15,5 0-6-15,7 0-48 0,6-1 35 16,12 1 15-16,5-2 0 0,8 1 2 16,10 1-9-16,1 0 14 0,10 0 23 15,8 0-14-15,11 4-2 0,6 2-11 16,13-1 0-16,9-1-4 0,13 2-39 16,9 0-4-16,8 0-19 0,1-2 16 15,3 2 33-15,-4-2 15 16,-4-1 3-16,-1 0 13 0,-5 0 32 15,-2 1 0-15,-2 0-3 0,-6 0-8 16,-3-2-12-16,-7 0-15 0,-11 1-8 16,-10-1-1-16,-8-2-1 0,-14 0 0 15,-11 1 0-15,-14-1-1 0,-10 0 0 16,-9 0 2-16,-8-1-3 16,-7-1 2-16,-4-1 22 0,0 1 21 15,-7-4-26-15,-2-4-18 0,-2 3 0 16,-4-3-17-16,-5 1 0 15,-5 1-1-15,-6-1-3 0,-5 0 13 16,-5-1-3-16,-10-1 10 0,-9-3 2 16,-10-1-1-16,-12 1 0 0,-15-2 2 15,-12 3-3-15,-8 4 2 0,-6 1 2 16,3 3-3-16,0 4 0 16,2 1-1-16,5 0 1 0,4 1 1 15,5 2-1-15,3 2 1 0,3-1-1 16,4 2-1-16,5-2 1 0,5 2-46 15,7 1-74-15,3-1-22 0</inkml:trace>
  <inkml:trace contextRef="#ctx0" brushRef="#br0" timeOffset="3.03649E6">20789 8390 146 0,'0'0'0'0,"0"0"17"15,0 0-14-15,0 0 5 0,0 0 2 16,0 0 1-16,0 0 13 16,0 0 3-16,0 0 2 0,-734-34-2 15,665 34 3-15,2 0-13 0,4 4-4 16,-3 1-6-16,3-1-4 15,3 1 1-15,1 0-2 0,5 1-2 16,6 0 0-16,5 0 0 0,6-2 3 16,7 2-3-16,12-1 0 0,7-1 3 15,9 2-5-15,2-2-12 0,5 1 0 16,8 0 23-16,4 1-7 16,4-1 0-16,8 1-4 0,6-2 2 15,8 1 0-15,9 0 3 0,9-3-3 16,6 3 0-16,4-3 5 0,11 2 12 15,7-1 6-15,10 1 2 0,5 2 2 16,9-3-12-16,3 0-7 0,7-1-6 16,4 1 0-16,1 0-1 0,1-1-1 15,0-2 0-15,1 0 2 16,4 0-1-16,0-2 1 0,6-1-2 16,3 2 0-16,0-3 18 0,3 4-16 15,1-3-2-15,-4 3 0 16,1 0 2-16,-9-2-2 0,-5 2 0 0,-7 0 0 15,-11 3-28-15,-7 0 14 16,-8 1 4-16,-9-1 4 0,-9-1 2 16,-5 2 5-16,-12-2-2 0,-11 1 2 15,-6-2 21-15,-11-1-9 0,-5 0-2 16,-7 0-6-16,-8 0-3 0,-6 0 0 16,-8 0-2-16,-3 2 0 15,-12-1-39-15,-10-1 34 0,-8 0 3 16,-9 0 4-16,-8 0 7 0,-6 0 5 15,-11 0 0-15,-8 0 1 0,-8 0-4 16,-11 0-2-16,-10 0-3 0,-7-1 1 16,-11-2-1-16,-8 0-1 15,-4 1-2-15,-3-4 2 0,-2 3-3 16,-4-1 3-16,-4 0-2 0,-6-4-3 16,-12 1 0-16,0 0 3 0,-3 1-2 15,-1 1-2-15,4 2 2 0,4 0-1 16,0 1 0-16,4 2-54 0,3 0-40 15,8 0-80-15</inkml:trace>
  <inkml:trace contextRef="#ctx0" brushRef="#br0" timeOffset="3.03752E6">24842 6629 675 0,'0'0'0'0,"0"0"161"0,0 0-73 16,0 0-26-16,0 0-21 0,0 0-21 16,0 0-12-16,0 0-6 0,1-53 0 15,-1 53-2-15,-1 2 0 16,-6 6 0-16,0 9 8 0,-3 8-4 15,-3 10-1-15,-1 9-1 0,-5 4 0 16,-1 10 4-16,-3 4-1 0,-3 1-1 16,0 4 5-16,-4 0-2 0,-2-1-2 15,-2 2-1-15,-5-5-2 16,0 0-1-16,-6 1 1 0,1-4-1 16,2 0-1-16,2-4 0 0,6-4 2 15,1-1-2-15,5-2 1 0,5-5-1 16,5-3 0-16,2-6-2 15,5-7-5-15,4-4-23 0,0-7-8 0,5-2-20 16,2-5-46-16,1-1-13 16,8-9-41-16,-3 0-55 0,3-9-81 15</inkml:trace>
  <inkml:trace contextRef="#ctx0" brushRef="#br0" timeOffset="3.03802E6">24928 7374 520 0,'0'0'0'0,"0"0"180"0,0 0-104 16,0 0-30-16,0 0-13 16,0 0-5-16,0 0-4 0,0 0 2 15,0 0-9-15,-21-24-8 0,6 26-1 16,2 3 1-16,-4 2 0 15,0-2-2-15,2 4 2 0,1-2-1 16,2-1-3-16,2 2 0 0,4-1-2 16,3 3-3-16,2 0 0 0,1 2 0 15,0 6 0-15,0 0 0 0,5 5-1 16,5 4 2-16,7 2-2 16,-2 6 2-16,5-1 0 0,-5 1-1 0,-1-1 0 15,-5-5 2-15,-3 0-2 16,-6-4-2-16,0-2 3 0,-6-1-2 15,-3-3 2-15,-1-7 1 0,-4-2-1 16,2-4 1-16,-2-1 4 0,1-2 2 16,-3 1 6-16,1-4 0 15,-1 0-2-15,-3-1 9 0,-3-7-6 16,1 2-7-16,0-1-2 0,4 0-3 16,-4-3-4-16,2 2 2 0,2 1 1 15,1 0-3-15,2 1-5 0,2 4-12 16,0 0-15-16,2 2 3 0,4 0-3 15,4 0-21-15,2 3-19 16,7-2-38-16,8-1-37 0,9-2 14 16,8-6-45-16</inkml:trace>
  <inkml:trace contextRef="#ctx0" brushRef="#br0" timeOffset="3.03838E6">25280 7710 569 0,'0'0'0'0,"0"0"120"15,0 0-25-15,0 0-34 0,0 0-32 16,0 0-5-16,0 0-1 0,0 0-2 16,0 0-4-16,-137 110-5 0,108-81-2 15,5 0 0-15,0 0-3 0,6-2 0 16,6-5-1-16,4-6-3 16,8-3-2-16,0-5-2 0,7-7 0 15,6-1-1-15,6-1 4 0,4-9 9 16,4-7-6-16,7-4 1 15,4-4 3-15,-1-4-3 0,1-4 0 16,2-3-1-16,-5-5-1 0,-4-1 3 16,-5 2 2-16,-6 4 3 0,-8 3 4 15,-7 6 2-15,-5 5 11 0,-1 4-5 16,-4 2-11-16,-6 5-8 0,-1 7-3 16,-5 4-3-16,-4 2-1 0,-3 11-13 15,-2 3-37-15,2 4-28 16,3 4-14-16,3 1-52 0,7-4-109 15,8-2-3-15</inkml:trace>
  <inkml:trace contextRef="#ctx0" brushRef="#br0" timeOffset="3.03867E6">25839 7679 335 0,'0'0'0'15,"0"0"249"-15,0 0-147 0,0 0-48 16,0 0-2-16,0 0-13 16,0 0-6-16,0 0-12 0,-116-35-9 15,88 44-2-15,-1 6 4 0,-3 2 1 16,5 5 0-16,-1 4-4 0,5 4 3 16,6 6-8-16,2 1-4 15,9 5 1-15,1-4-3 0,5-2 0 16,1-3 2-16,8-9-3 0,3-5 1 15,5-4 0-15,0-7 0 0,4-2 0 16,-1-6-1-16,0 0 1 0,2-6-105 16,-2-11 3-16,7-7-57 0,3-7-9 15,8-9 22-15,2-2-52 16</inkml:trace>
  <inkml:trace contextRef="#ctx0" brushRef="#br0" timeOffset="3.03977E6">26358 7150 437 0,'0'0'0'16,"0"0"140"-16,0 0-42 0,0 0-39 15,0 0-14-15,0 0-7 0,0 0-6 16,0 0 6-16,0 0 7 0,-33-101-26 16,25 115-14-16,-1 8-2 0,-2 15 2 15,0 9-3-15,-5 11 1 16,4 11 1-16,-3 6-1 0,-5 6-2 15,-2 0 2-15,1 1-2 16,-2-3-1-16,1-1 0 0,2-9 2 0,-1-5-2 16,4-7 21-16,2-7-10 0,2-7-1 15,-2-8-1-15,7-8-3 0,0-8-5 16,2-8 3-16,6-7-2 16,0-3 1-16,0-1 5 0,2-6 2 15,1-9-1-15,3-6-4 0,4-8 0 16,3-7-2-16,5-7 2 0,0-3-5 15,2-7 0-15,5-10 3 0,3-2-3 16,6 0 0-16,3-4 0 16,6 5 4-16,-2 4-5 0,4 10 2 15,-5 11-2-15,-3 12-4 0,-4 7 6 16,-4 11-2-16,-7 3-3 0,0 7 4 16,-7 0 0-16,3 8-6 15,-5 9 7-15,-2 1 0 0,-7 6-2 16,-4 5 2-16,-1 0 0 0,-10-1 0 15,-4 1 2-15,-5-4-1 0,-1 0 0 16,-1-1 1-16,-1-6-2 0,2-1-1 16,4-3 0-16,2-6 3 0,4 0-2 15,4-7 2-15,2 2-2 16,0 0-2-16,5 7-10 0,-1-1 6 16,1 5 3-16,2 5 2 0,5 1 0 15,0 4-3-15,0-5 3 0,1-1 0 16,2-3-3-16,-1-2 4 0,2 1-2 15,4-6-1-15,0-1 4 16,5-3-1-16,1-2-1 0,0-2 0 16,2 0 2-16,-1 0-1 0,1-5 2 15,-2-3 2-15,0 0 2 0,1-6 0 16,-3 1 1-16,1-3 3 16,-4-1 3-16,-1-1-2 0,-4 3 9 0,-5 0 1 15,-3 3-2-15,-3 5 6 16,0 1 0-16,-5 2-13 0,-4-1-9 15,-2 5-2-15,-2 0-2 0,-1 11 0 16,-3 3-3-16,1 7 3 0,-2 0 0 16,5 1-1-16,2 3 0 15,3-3-1-15,6 0 1 0,2-2-5 16,6-4-10-16,7-2 6 0,2-5 2 16,3-2 4-16,0-2 5 0,3-5-1 15,1 0 0-15,2-2 0 0,-1-8 3 16,7-2-4-16,-1-5 2 15,3-5 1-15,3-4-2 0,1-3 0 16,3-3-1-16,0-4-1 0,3-4 4 16,3-3-1-16,1-6-1 0,2-4 0 15,-4-2 2-15,-3 2-3 0,-4-2 2 16,-3 3 0-16,-5 2-2 0,-4 3 2 16,-6 6 3-16,-4 2 9 0,-5 4-1 15,-5 4 0-15,-3 5-3 16,-2 4-1-16,-2 8 1 0,-3 5 0 15,-3 5 1-15,0 4-9 0,-7 7-2 16,1 17-2-16,-7 15 1 0,-2 14 0 16,-1 13 2-16,-3 13 0 0,-2 2 0 15,4 1 1-15,2-6-1 16,4-8 0-16,4-5 0 0,7-9 2 16,2-8-4-16,4-2 3 0,2-8-2 15,0-7-72-15,0-5 30 0,0-7-13 16,0-10 3-16,0-2 25 0,0-3-12 15,2-2-20-15,-1-9 8 16,-1-7-18-16,0-9-99 0,-1-3-38 16,-4-10-118-16</inkml:trace>
  <inkml:trace contextRef="#ctx0" brushRef="#br0" timeOffset="3.03991E6">27116 7386 595 0,'0'0'0'0,"0"0"265"15,0 0-170-15,0 0-6 16,0 0-19-16,0 0-11 0,0 0-25 15,0 0 1-15,0 0 4 0,88-36-7 16,-41 47-22-16,-6 2-20 0,-4-2-72 16,-5 3-13-16,-4 0-40 0,-1 4-111 15,-6 0-52-15</inkml:trace>
  <inkml:trace contextRef="#ctx0" brushRef="#br0" timeOffset="3.04182E6">25056 8588 484 0,'0'0'0'0,"0"0"75"16,0 0-46-16,0 0-20 0,0 0-7 15,0 0-2-15,0 0 0 0,0 0 0 16,217-51 20-16,-152 48 2 16,11 3-3-16,9-2 3 0,13 2-4 15,8 0 0-15,7 0-7 0,11 0-7 16,7 0-2-16,1 7-2 16,2 3 0-16,1 2-17 0,-4 1 3 0,-1 2 2 15,-2-1 5-15,3 1 6 16,0-5 2-16,-5 0 4 0,0-2 27 15,-6-3 19-15,-3-3 10 0,-6 2 2 16,-4 2-21-16,-7 1-13 0,-9 1-12 16,-10 2-11-16,-11-3-2 15,-13-1-4-15,-16 0 0 0,-12-2 4 0,-14-3-4 16,-9-1 0-16,-6 0 5 16,-12 1 5-16,-16-1-3 0,-11 3-8 15,-15-3-14-15,-11 0 0 0,-9-2-2 16,-11 0 1-16,-11-2 10 0,-16 2 2 15,-12-4 1-15,-15 0 4 16,-14 0-2-16,-13 0 0 0,-8 2 1 16,-5 1 0-16,1 3 15 0,9 1 3 15,13 8-6-15,17 2-9 0,16 3 0 16,21 1-2-16,20 3-2 0,19-4-60 16,24 5-67-16,17-4-141 0,17-6-164 15</inkml:trace>
  <inkml:trace contextRef="#ctx0" brushRef="#br0" timeOffset="3.29889E6">4116 3939 757 0,'0'0'0'15,"0"0"38"-15,0 0 1 0,0 0-8 16,0 0-9-16,0 0-5 0,0 0 6 15,0 0 16-15,-78-9-3 16,69 9-4-16,-3 0-5 0,-1 2-14 16,-5 5-7-16,-3 5-2 0,-4 2 1 15,-4 5-3-15,-4 4-1 0,-7 4 0 16,-1 5 1-16,-3 1-1 0,-5 7 1 16,2 0-2-16,-1 1 0 15,-1 0 0-15,0 2 4 0,-1 1-5 16,2-1 2-16,0 0 1 0,3-5 0 15,3-1 5-15,7-1-4 0,2-3-1 16,5 0 2-16,7-5-3 0,5-1 2 16,10-8 2-16,6-3-6 0,8-3-7 15,11-1 4-15,5-2 2 16,8-4-2-16,5 0 8 0,5-6-3 16,5 0-1-16,-1-6 9 0,-1 0-6 15,-7 4-4-15,-9 0 2 0,-11 2 3 16,-7 2-4-16,-11 6 0 0,-1 4 8 15,-11 4 1-15,-3 5-1 16,-6-1-4-16,-4 3-3 0,2 2 1 16,-4-2-2-16,1 0 0 0,2 0 0 15,3-2 1-15,7 0-1 0,5-2 0 16,5-1-1-16,4 2-3 0,7 0 0 16,9 0 1-16,6 5 0 15,6-1 4-15,2 1-1 0,3-2 0 16,2 1 0-16,0 2 0 0,2-5 0 15,1 5 0-15,-7 1 1 0,0 1-1 16,-2 7 0-16,-6 0 0 0,-2 3 0 16,-4 3 0-16,-4 3 1 15,-4 0-1-15,-2 1 0 0,-5 1 2 0,-2-2 0 16,-2 3 7-16,-7-2-5 16,-3 1-1-16,-7 3-2 0,-3-1 0 15,-4 4 0-15,-8 1 1 0,-2 1 0 16,-3 5 0-16,-3 4-1 0,-2 5-1 15,-1 7 0-15,0 3 0 16,1 6 1-16,4 7-1 0,0 4-1 16,5 4 0-16,4 4-3 0,6-3 3 15,6 0 0-15,10-6-2 0,5-3 4 16,8-5-2-16,14 0-1 0,10-4 4 16,8 0 0-16,8-3-1 15,6-4 5-15,2-2-3 0,5-8-1 16,4-6 1-16,5-7-3 0,0-7 0 15,7-8 0-15,3-9-1 0,-3-6-65 16,4-9 1-16,-1-5-56 0,-4-7-118 16,-5-2-68-16</inkml:trace>
  <inkml:trace contextRef="#ctx0" brushRef="#br0" timeOffset="3.29952E6">701 6007 570 0,'0'0'0'15,"0"0"15"-15,0 0 54 0,0 0-13 16,0 0-17-16,0 0 1 0,0 0 2 16,0 0-10-16,0 0-18 0,59 152-7 15,-46-119 1-15,1 3 4 16,0-3 7-16,2-1 8 0,-3 0 4 15,-2-4-6-15,-1-2 2 0,-5-3 2 16,3-2-8-16,1-3-2 0,-2-2-6 16,2-12 3-16,6-4-1 15,4-10 9-15,8-24 18 0,9-16 4 16,7-20-10-16,13-23-20 0,9-16-11 16,10-14-4-16,5-8 1 0,8 4-1 15,3 5 5-15,5 16 1 0,3 17-3 16,-12 18-5-16,-8 18-25 0,-19 15-83 15,-15 12-19-15,-8 9 18 16,-12 10-60-16,-8 6-216 0</inkml:trace>
  <inkml:trace contextRef="#ctx0" brushRef="#br0" timeOffset="3.3E6">1854 4704 809 0,'0'0'0'0,"0"0"35"0,0 0 35 15,0 0 1-15,0 0-17 0,0 0-10 16,0 0-24-16,0 0-13 0,0 0 3 15,-267-32 11-15,212 73-8 16,-4 10-10-16,-7 17-3 0,-7 11 0 16,-2 16 2-16,-7 8-3 0,-4 11 2 15,-1 22-1-15,3 9 0 0,3 14 0 16,6 9 1-16,9-7-1 0,9-4 15 16,13-8 5-16,16-9 12 0,16-6-5 15,12-9-10-15,10-13-10 16,18-12-5-16,12-17-2 0,7-18 0 15,8-16-1-15,5-17 0 0,5-17-6 16,-2-15-6-16,3-29 9 0,1-19 1 16,1-25 6-16,1-26 6 0,9-24-3 15,2-17 1-15,14-19 6 16,12-10 1-16,8-9-7 0,6-6-6 16,-8 5-1-16,-13 8 0 0,-14 17 6 15,-17 18-11-15,-18 29-3 0,-20 31-20 16,-21 26-24-16,-15 29 16 0,-27 21 7 15,-17 21-86-15,-17 30-100 16,-19 22-173-16</inkml:trace>
  <inkml:trace contextRef="#ctx0" brushRef="#br0" timeOffset="3.30102E6">10850 8281 532 0,'0'0'0'16,"0"0"0"-16,0 0 59 0,0 0-11 16,0 0-21-16,0 0 6 15,0 0 2-15,0 0 3 0,740 20 14 16,-636-20-15-16,-5 0-19 0,-7 0-9 15,-7-2 1-15,-13 0-1 0,-11 2 8 16,-16 0-5-16,-16 0-8 0,-18 3 0 16,-11 4-1-16,-23 4 37 0,-19 2 12 15,-21 5-34-15,-22 2-12 0,-20 5-1 16,-19 5 3-16,-16 1 1 16,-18 10 0-16,-12 1-3 0,-1 7-3 15,8 2 0-15,17-3 2 0,22-1 1 16,22-6-2-16,27-7-3 0,31-5 0 15,25-7-2-15,28-5-53 0,29-2-8 16,24-3-1-16,23-6-89 16,17-8-228-16</inkml:trace>
  <inkml:trace contextRef="#ctx0" brushRef="#br0" timeOffset="3.30157E6">15776 8444 474 0,'0'0'0'0,"0"0"-89"15,0 0 86-15,0 0 2 0,0 0 1 16,0 0 0-16,0 0 6 0,0 0 4 16,0 0-2-16,-416 37 6 0,428-30-14 15,20 4 0-15,17-4 31 0,17 0-22 16,19 1 11-16,19-3-3 16,16 0 17-16,15-4 2 0,16-1 9 15,7 0 14-15,6-6-12 0,2-2-20 16,-4-3 0-16,-1 0 11 0,-11 1-3 15,-11-1 4-15,-18 2-9 0,-23 0-1 16,-26 2 2-16,-29 4-13 16,-30 0-7-16,-24 2-6 0,-39 1 24 15,-28 2-21-15,-28 7-16 0,-29 5-89 16,-25 3-74-16,-21 2-216 0</inkml:trace>
  <inkml:trace contextRef="#ctx0" brushRef="#br0" timeOffset="3.30227E6">19789 8543 381 0,'0'0'0'0,"0"0"-34"16,0 0 55-16,0 0 34 16,0 0-29-16,0 0 20 0,0 0-2 0,0 0-20 15,0 0-13-15,981 40 4 16,-773-48-5-16,17 1-7 0,11-1-3 15,7-1 0-15,3 5-16 0,-5-2 15 16,0 0 2-16,-5 2 19 0,-5 4 31 16,-13-2-9-16,-14 2-5 0,-15 2-9 15,-19 1-2-15,-18 2 4 0,-26 1-4 16,-31-1-14-16,-32-1-7 16,-30 0-3-16,-32-1-2 0,-25-1 0 15,-36 1-13-15,-31-2 12 0,-31 2 2 16,-31-1-2-16,-28-2-2 0,-25 3-14 15,-25-3-16-15,-21 4 12 0,-15 0 2 16,-8 5-11-16,-2 2-33 16,10 4-66-16,9 2-136 0</inkml:trace>
  <inkml:trace contextRef="#ctx0" brushRef="#br0" timeOffset="3.30295E6">25841 8662 345 0,'0'0'0'0,"0"0"14"16,0 0 33-16,0 0-10 0,0 0-18 15,0 0 22-15,0 0 21 0,0 0 4 16,0 0-5-16,-490-88-20 0,476 88-13 15,11 2-10-15,8 5-14 0,18 3 6 16,12 0 9-16,21 0-6 16,21-1 7-16,20 0-1 0,26-2-4 15,21 1-2-15,17-1-6 0,21-1 4 16,12-3-1-16,10-2-3 0,8-1-3 16,6 0-3-16,3 0 1 0,-2-3 4 15,-4 2 19-15,-6 1 17 16,-9 5-11-16,-6 6-22 0,-20 3-9 15,-22-2 0-15,-28-2 0 0,-32-2-13 16,-36-2 8-16,-33-6-1 0,-36 0 2 16,-48-8 7-16,-40-5 2 0,-43-2-1 15,-48 1 1-15,-44 1-4 16,-47 0-2-16,-55-4-262 0,-44-2-225 16</inkml:trace>
  <inkml:trace contextRef="#ctx0" brushRef="#br0" timeOffset="3.32591E6">18746 10650 599 0,'0'0'0'0,"0"0"-1"0,0 0 1 16,0 0 9-16,0 0 0 16,0 0-4-16,0 0 1 0,0 0 1 15,48-4 17-15,-42 9-5 0,3 1 2 16,4 0 7-16,7-4-7 0,5 2-1 15,8-4-3-15,9 0-7 0,7 0-4 16,4 0-2-16,7-2 1 16,5 2 0-16,3 0 2 0,1 2 0 15,-3 5-4-15,-3 4-1 0,-3 1-1 16,-3 5 1-16,-2-1-1 0,-6 3 1 16,1-1 0-16,1-3 4 0,-4 0 3 15,4 0 1-15,-2-1 3 16,0 4-4-16,0 0 2 0,0 0 0 15,-6 1-8-15,-5 4-2 0,-5-4 0 16,-6 2 0-16,-7 0 0 0,-1 1 1 16,-6-1 1-16,-3-1 10 0,-2 1 11 15,-5-1-6-15,-2 3-5 0,-1-2-6 16,-1 1-3-16,-8 1-2 16,-3-2-1-16,-4 0 2 0,-5 1-1 15,-2-2 0-15,-8-1 1 0,-1-1 1 16,-2-1-4-16,-3 1 0 0,0-4 3 15,-3 2-3-15,-4 0 0 16,1-2 0-16,-6 3-2 0,0 0-2 16,-8 1-2-16,-6 2 4 0,-1 1 0 15,-5 3-1-15,5 4 2 0,-1 1 0 16,2 3-2-16,4 1-3 0,2 3-6 16,4 2-21-16,2-3 14 0,3 1 15 15,6-2 3-15,5 1 0 16,6 1 1-16,4-4 0 0,9 1 0 15,8-2 0-15,8-2-1 0,3-4 1 16,12-5-5-16,8-1 2 0,7-4 0 16,6 0 3-16,4-3 0 0,6-6 0 15,3-3 0-15,0-3 1 0,3 0-1 16,-1 0 0-16,-3-1 4 16,-6 0-5-16,-5-2 2 0,-7 3 0 15,-11 0-1-15,-9 0 0 0,-8 3 0 16,-2 4 0-16,-16 2 0 0,-5 1 7 15,-5 7-6-15,-8 2-1 0,-3 5 0 16,-3 3 0-16,-5 5 0 16,-3 1 0-16,0 2 0 0,-1 0 0 15,6 4 1-15,6-3-2 0,8 3-1 16,9 0 1-16,4-3-1 0,9 2 2 16,8-1 0-16,4 1-2 0,10 0 2 15,10-1 0-15,5 2 0 16,9 3 0-16,3 1 16 0,5 5-9 15,8 4-4-15,-1 2-2 0,7 2 0 16,-1 1-1-16,0 2 0 0,2-2 0 16,1 2 0-16,-3-3 1 0,-2-1-1 15,-4-1 0-15,1 1-1 0,-6 0 1 16,-3 5 2-16,-3 4-2 16,-7 4 0-16,-3 5 0 0,-3-1 0 15,-8 3 0-15,-7 0 0 0,-6 0 1 16,-4 0 0-16,-3-1-1 0,-7 0 0 15,-7-3 3-15,-6-2-2 0,-1-4 0 16,-4-1 2-16,-4-5 1 16,-3-2 4-16,-7-5 3 0,-6-1-3 15,-9-2 5-15,-6-3 2 0,-12-2 7 16,-8-4 0-16,-9 0 4 0,-8-3-8 16,-8-2-2-16,-8-3-2 15,-4 0-11-15,-4 0-2 0,-2-6-2 16,-4 3 2-16,-8 0-1 0,1-1 0 15,-3 4-30-15,6 0-4 0,6 3-31 16,8-2-7-16,9 3-71 0,9-1-68 16,8-4-11-16</inkml:trace>
  <inkml:trace contextRef="#ctx0" brushRef="#br0" timeOffset="3.32655E6">21898 12733 452 0,'0'0'0'0,"0"0"75"16,0 0-45-16,0 0-6 0,0 0-19 16,0 0-5-16,0 0 0 0,0 0 6 15,0 0 14-15,15 29 0 0,-15-7-17 16,0 6 0-16,0 1-2 0,0 4 0 16,-4 1 0-16,2-1-2 0,-2 3 2 15,-2-4 1-15,2 0 2 16,0-3 9-16,1-3-2 0,3-2 4 15,0-4 1-15,0-5-2 0,0-4 5 16,7-2-2-16,1-5 14 0,4-4 26 16,3-1-13-16,4-11-14 0,2-5 1 15,6-5-9-15,5-9-3 0,4-4-1 16,10-8-2-16,6-7-5 16,8-9 2-16,8-7-2 0,8-5 1 15,9-5 1-15,5 0-6 0,6-1-4 16,0 2-2-16,-1 0 0 15,-1 4-1-15,-3 5 0 0,-7 4-10 16,-6 7-14-16,-6 6-33 0,-11 6-4 16,-6 8-17-16,-11 4-38 0,-7 7 29 15,-8 4 13-15,-6 7-44 0,-7 3-16 16,-7 2-70-16</inkml:trace>
  <inkml:trace contextRef="#ctx0" brushRef="#br0" timeOffset="3.32709E6">23162 12003 333 0,'0'0'0'0,"0"0"74"0,0 0-16 16,0 0-12-16,0 0-9 16,0 0 4-16,0 0-19 0,0 0-10 15,33-188-8-15,-50 176-4 0,-6 5 0 16,-11 4-42-16,-9 4 19 0,-5 11-1 15,-11 4 9-15,-4 10 14 0,-5 6 2 16,-6 4 4-16,0 7 8 16,-8 4-3-16,-1 7 1 0,-4 7 1 15,-5 3 0-15,-1 4-6 0,-5 7-2 16,2 5 5-16,-3 7 9 0,0 4-4 16,1 7 1-16,5-2 4 0,6-2-12 15,5 1-5-15,14-4 0 16,11-2-2-16,16-4 0 0,12-5 0 15,20-3 0-15,9-10 0 0,9-11 3 16,17-10 8-16,11-16 7 0,15-6 34 16,15-13-5-16,9-11-2 0,15-9 21 15,15-17 2-15,15-14 17 16,16-19-2-16,17-11-36 0,10-18-24 16,15-6-13-16,10-8-2 0,3-5-4 15,0-7-2-15,1-3 0 0,-13-4-3 16,-10 1 1-16,-16 2 0 0,-27-3-40 15,-21 8 8-15,-26 4 16 0,-24 15-7 16,-25 9 10-16,-19 15 11 16,-22 13-3-16,-26 10-33 0,-21 15-12 15,-17 13 17-15,-17 13-37 0,-15 9-67 16,-18 16-98-16,-16 9-326 0</inkml:trace>
  <inkml:trace contextRef="#ctx0" brushRef="#br0" timeOffset="3.32828E6">1487 12411 534 0,'-11'-8'0'16,"3"-1"18"-16,4 4 14 0,-6-3 11 16,9 0-18-16,-4 3 1 15,0 2-1-15,3 3-12 0,0 0-10 16,-1 1-2-16,3 5 0 0,0 8-2 15,0 6 0-15,0 6 1 0,0 4 0 16,0 5-1-16,1 1 1 0,3-1 1 16,-2-2-1-16,-1-6 0 0,5-5 3 15,2-6-1-15,5-5 2 16,2-5 4-16,3-6 7 0,4-14 57 16,4-14 11-16,13-16-38 0,7-18-8 15,13-11 0-15,11-16-14 0,4-9-5 16,5-2 1-16,10-4-6 0,2-1-6 15,0 8-3-15,0 4-2 16,-9 10-1-16,-9 9-2 0,-11 11-137 16,-10 8 20-16,-9 7-55 0,-8 9-20 15,-4 5-137-15</inkml:trace>
  <inkml:trace contextRef="#ctx0" brushRef="#br0" timeOffset="3.32884E6">2727 10965 672 0,'0'0'0'0,"0"0"8"15,0 0 8-15,0 0 12 0,0 0-1 16,0 0 11-16,0 0-2 0,0 0 8 15,0 0 6-15,-167-97-15 0,134 108-13 16,-6 5 0-16,-7 7-3 16,-5 6-4-16,-6 6-13 0,-9 11 1 15,-7 5-2-15,-3 9-1 0,-7 4 0 16,0 6 2-16,-1 8-3 0,-7 8 2 16,4 10 0-16,-1 8-2 15,3 5-1-15,6 9 1 0,2 7-2 0,6 7-2 16,6 11-15-16,0 3-11 15,1 4 16-15,2-1 11 0,5-7 4 16,6-10 0-16,13-9 2 0,10-14-3 16,16-9 2-16,12-16 3 0,12-19-5 15,13-17-1-15,12-19 0 0,11-16 2 16,7-13 0-16,11-21 2 16,2-23 13-16,11-23 14 0,9-22-2 15,15-21 0-15,25-16-2 0,18-15 8 16,22-18-2-16,11-4-20 0,-3-9-5 15,-2 1-5-15,-9 6 4 0,-10 3-4 16,-9 3 1-16,-14 5-2 16,-14 4 0-16,-21 6 1 0,-24 13-1 15,-31 17 2-15,-28 20-2 0,-27 22 0 16,-35 23 0-16,-31 23-41 16,-26 25 23-16,-25 18-6 0,-15 28-15 15,-15 31-51-15,-11 23-121 0,-24 20-416 16</inkml:trace>
  <inkml:trace contextRef="#ctx0" brushRef="#br0" timeOffset="3.33714E6">23814 1007 646 0,'0'0'0'16,"0"0"37"-16,0 0-4 0,0 0-27 15,0 0 18-15,0 0 6 0,0 0-10 16,0 0 29-16,0 126-1 16,-6-90-14-16,-1 2-13 0,2-6-8 15,-2 5-8-15,1-4 0 0,1 0-2 16,0 1-2-16,4-3-1 0,0-2 0 16,-1-2 1-16,0-1-1 15,-3-6 0-15,0 4 1 0,1-1-1 16,-2-5-4-16,3 3-2 0,-3-5-5 15,1-4 0-15,-1 2-25 0,3-7-57 16,1-2-42-16,-1-3-57 0,-1-2-252 16</inkml:trace>
  <inkml:trace contextRef="#ctx0" brushRef="#br0" timeOffset="3.33736E6">23461 1123 735 0,'0'0'0'0,"0"0"78"15,0 0 21-15,0 0-8 0,0 0-20 16,0 0-22-16,0 0-20 0,0 0-17 16,0 0-6-16,287-4-6 0,-234 8 0 15,-6 3 0-15,-1 1-168 0,-2-4 56 16,0 2-19-16,-1-2-26 15,-3 0-60-15,-3 1-112 0</inkml:trace>
  <inkml:trace contextRef="#ctx0" brushRef="#br0" timeOffset="3.33762E6">24185 1249 659 0,'0'0'0'16,"0"0"96"-16,0 0-2 0,0 0-48 15,0 0-36-15,0 0-6 0,0 0-1 16,0 0-1-16,-91 90 5 0,74-68 4 15,1 1-6-15,3 2 3 0,4-3 1 16,2-5-2-16,6-5-4 16,1-2-2-16,2-6 3 0,8-4 3 15,3-1 19-15,4-9 12 0,0 2-16 16,5-2-9-16,1 4-1 0,0 5 5 16,2 1 4-16,-4 8-11 15,0 6-6-15,-3 6-2 0,1-4-3 16,-4 1 1-16,2-3 0 0,0-10-185 15,3-2-6-15,-4-2-146 0</inkml:trace>
  <inkml:trace contextRef="#ctx0" brushRef="#br0" timeOffset="3.33795E6">24615 1223 780 0,'0'0'0'15,"0"0"32"-15,0 0 65 16,0 0-28-16,0 0-46 0,0 0-15 16,0 0 1-16,0 0 14 0,0 0 16 15,-92 35-12-15,94-22-14 0,11 4-5 16,7 1-5-16,6-1 9 0,3-1 30 16,0 3 6-16,3-1-7 0,-5 0-21 15,-2 1-12-15,-8-2-5 16,-6-3 2-16,-4-6-3 0,-7 3 6 15,0-4 26-15,-9-3 2 0,-6 7-1 16,-2-8-23-16,-5 3-10 0,-3 1 0 16,3-6-1-16,0 1-2 15,3-4-168-15,3-4-27 0,1-7-100 0,1-1-393 16</inkml:trace>
  <inkml:trace contextRef="#ctx0" brushRef="#br0" timeOffset="3.33821E6">24902 917 842 0,'0'0'0'16,"0"0"0"-16,0 0 99 0,0 0-18 15,0 0-36-15,0 0-20 0,0 0-6 16,0 0 22-16,0 0-1 0,21 411-11 16,-21-368-22-16,0-7-7 0,1-5 0 15,0-5 3-15,2-4-4 16,-2-1-17-16,-1-8-31 0,0-1-48 16,0-6-43-16,-6-5-33 0,3-1-103 15</inkml:trace>
  <inkml:trace contextRef="#ctx0" brushRef="#br0" timeOffset="3.33844E6">24988 1148 728 0,'0'0'0'0,"0"0"178"16,0 0-122-16,0 0-16 15,0 0-4-15,0 0-18 0,0 0-10 0,0 0-2 16,0 0-2-16,137-75-5 15,-137 100 2-15,0 1-2 0,0 3-2 16,0 7 1-16,0-4 4 0,0 4-1 16,5-5-1-16,2-5 21 0,5-1-9 15,3-1-5-15,3-1-7 0,2-2 0 16,2-3-146-16,-3-5-123 16,-1-1-289-16</inkml:trace>
  <inkml:trace contextRef="#ctx0" brushRef="#br0" timeOffset="3.33883E6">25816 998 675 0,'0'0'0'0,"0"0"132"0,0 0-12 15,0 0-47-15,0 0-23 16,0 0 8-16,0 0 11 0,0 0-15 16,0 0-12-16,17 186-4 0,-11-149-7 15,3-1-11-15,3-6-16 0,1-4 2 16,0 3-6-16,-1-4 0 0,-1-3-51 16,-1-2-14-16,0-2-62 0,-2-1-68 15,-5-3-128-15</inkml:trace>
  <inkml:trace contextRef="#ctx0" brushRef="#br0" timeOffset="3.33934E6">23601 2108 592 0,'0'0'0'0,"0"0"163"16,0 0-55-16,0 0-32 16,0 0-28-16,0 0-31 0,0 0-11 15,0 0 6-15,0 0 10 0,-13 68 0 16,12-34 3-16,1 5-5 0,2 4-1 15,2 3 6-15,1 1-2 0,-1 1-1 16,2-1-9-16,1-4-4 16,-2-3-8-16,0-8-2 0,2-4 2 15,-4-6 1-15,4-4-4 0,-4-7-11 16,0-6-46-16,-1-3-45 0,0-2 3 16,-2-12-53-16,0-7-198 0</inkml:trace>
  <inkml:trace contextRef="#ctx0" brushRef="#br0" timeOffset="3.33974E6">23367 2071 721 0,'0'0'0'0,"0"0"160"16,0 0-59-16,0 0-7 16,0 0-7-16,0 0-33 0,0 0-19 15,0 0-17-15,0 0-14 0,302-12-2 16,-254 28-4-16,2 0-14 0,-9 0-41 15,-3 1-40-15,-3-2 18 0,-7-1 6 16,-1 2-4-16,-4-2 0 16,-5 1-10-16,-2 0 48 0,-5 1 37 15,-1-3 2-15,-7 1 0 0,-2-6 50 16,-1-2 43-16,0 0 18 0,-2-1-15 16,-4-2-24-16,-2 2-35 0,-1 1-22 15,-6 5-11-15,-2 2-3 16,-2 6 6-16,0 4 4 0,-2 1 2 15,-1 5 5-15,4 2-6 0,3-3-1 16,5-2 2-16,6-4-8 0,1-5-5 16,3-6 0-16,7-4 6 0,4-7 0 15,9-2 12-15,1-7 3 0,3-2-1 16,5 1 1-16,1 3-8 16,2 6-6-16,3 1 3 0,-8 7-6 15,0 8-4-15,-3 3 0 0,-6 0 1 16,-1 0-1-16,3-2-93 15,-4-3-46-15,5-5-113 0,0-3-125 16</inkml:trace>
  <inkml:trace contextRef="#ctx0" brushRef="#br0" timeOffset="3.34006E6">24557 2332 824 0,'0'0'0'0,"0"0"46"16,0 0 70-16,0 0-32 0,0 0-34 16,0 0-23-16,0 0-8 0,0 0 2 15,0 0 0-15,-124-5 2 0,114 17-9 16,9 1-10-16,1 1-3 16,10 1-1-16,6 0 0 0,6 3 5 15,1 0-3-15,1 2 15 0,-2 1 8 16,-4-2-8-16,-4 2-8 0,-5 0-6 15,-4-1-2-15,-4-1 7 16,-1-4 10-16,0-2 0 0,-7-2 3 16,-1-3-3-16,-1-2-2 0,0-5-10 15,2 0-4-15,-2-1-3 0,-2-2-44 16,1-7-53-16,2-3-105 0,1-1-61 16,0-5-143-16</inkml:trace>
  <inkml:trace contextRef="#ctx0" brushRef="#br0" timeOffset="3.3403E6">24763 2032 876 0,'0'0'0'16,"0"0"40"-16,0 0 64 15,0 0-1-15,0 0-38 0,0 0-24 16,0 0-16-16,0 0-6 0,0 0-8 15,51 382 0-15,-42-344 2 16,4 0-10-16,1-7-2 0,-2-2 0 16,-4-3 0-16,-2-6-2 0,-3-1-74 15,-3-5-20-15,-1-1-86 0,-10-4-93 16,-3-6-210-16</inkml:trace>
  <inkml:trace contextRef="#ctx0" brushRef="#br0" timeOffset="3.34045E6">24814 2333 907 0,'0'0'0'0,"0"0"79"0,0 0 7 15,0 0-46-15,0 0-11 0,0 0-11 16,0 0-12-16,0 0-7 16,0 0-52-16,334-225-30 0,-327 225-35 15,-4 5-150-15,-3 6-137 0</inkml:trace>
  <inkml:trace contextRef="#ctx0" brushRef="#br0" timeOffset="3.34101E6">24848 2329 669 0,'0'0'0'16,"0"0"61"-16,0 0 72 16,0 0-24-16,0 0-24 0,0 0-16 15,0 0-11-15,0 0-35 0,0 0-16 16,223 328-5-16,-202-308 0 0,-1-3-2 15,2-4 0-15,0-4-62 0,1-2-37 16,-4-3-54-16,1-4-94 16,-2 0-204-16</inkml:trace>
  <inkml:trace contextRef="#ctx0" brushRef="#br0" timeOffset="3.34151E6">25688 2208 436 0,'0'0'0'0,"0"0"206"0,0 0-84 15,0 0-40-15,0 0-32 0,0 0-16 16,0 0-4-16,0 0 6 0,165 5 18 16,-148 3-2-16,-4 4 1 0,-5 1-14 15,-7 5-7-15,-6 1-18 0,-11 4-10 16,-5 0 3-16,-5 2-4 16,1 0-2-16,3-2 22 0,4-1 10 15,8-2 0-15,10-7-16 0,10-1-11 16,14-5-1-16,10-6 2 0,8-1-5 15,5-3-3-15,10-4-1 16,8-2-45-16,1 6-71 0,-7 0-199 16</inkml:trace>
  <inkml:trace contextRef="#ctx0" brushRef="#br0" timeOffset="3.35233E6">28212 1826 564 0,'0'0'0'0,"0"0"-65"15,0 0 74-15,0 0 66 0,0 0-20 16,0 0 12-16,0 0-16 0,0 0-3 16,64-31-6-16,-64 31 4 0,0 0-7 15,-1 3-14-15,-2-1-8 0,-2 1-2 16,-1 2 4-16,-3-2 2 16,0 3 5-16,0-3-5 0,-3 2-8 15,-2 0-5-15,-4 0 4 0,-2-1 4 16,-6 1 4-16,-7 3-3 15,-5 0-4-15,-7 2 0 0,-3 2-2 16,-4-3-5-16,-2 3 4 0,1-1-3 16,1 0-5-16,3-1-2 0,8 0 0 15,6-4 3-15,9 0-3 0,5-5 0 16,7 1 0-16,5-2-23 0,4 0-32 16,3 0-27-16,2-3-26 0,1 0-79 15,2-1-138-15</inkml:trace>
  <inkml:trace contextRef="#ctx0" brushRef="#br0" timeOffset="3.35258E6">27659 1798 814 0,'0'0'0'0,"0"0"-1"0,0 0 28 16,0 0 17-16,0 0-19 0,0 0 3 15,0 0 9-15,0 0-12 0,0 0-7 16,-270 123 2-16,245-106-4 16,3 0-11-16,4-1-3 0,4 1-2 15,5-3 0-15,4 3 0 0,5-4-1 16,7 3 0-16,7-1 1 0,10-5 0 16,6-1 5-16,7-5-34 15,7-2-28-15,5-2-95 0,-1 0-196 16</inkml:trace>
  <inkml:trace contextRef="#ctx0" brushRef="#br0" timeOffset="3.35308E6">28956 1614 517 0,'0'0'0'0,"0"0"142"15,0 0-54-15,0 0-43 16,0 0 1-16,0 0-3 0,0 0-9 16,0 0-2-16,0 0 4 0,-89-10 2 15,74 19-6-15,-2-1-14 0,4 4-14 16,-2 0-3-16,4 5 1 0,2 1-2 15,0 1 0-15,3 3-1 16,2-2 1-16,4 3 0 0,4-4 1 16,7-2 3-16,1-3 1 0,1-1 1 15,6-2-2-15,-2 0 2 0,2-3-4 16,-3-2 0-16,0-2-4 0,2-1-45 16,-1-2-22-16,1-1-82 15,-2 0-75-15,1-8-137 0</inkml:trace>
  <inkml:trace contextRef="#ctx0" brushRef="#br0" timeOffset="3.35336E6">29112 1635 866 0,'0'0'0'0,"0"0"25"16,0 0-21-16,0 0 47 0,0 0-8 15,0 0-10-15,0 0-10 0,0 0 0 16,0 0-5-16,46 207 0 15,-52-188-6-15,-2-3-3 0,-1-5 9 0,3-4-1 16,2-6-1-16,2-1-4 16,1-6 4-16,1-7-12 0,1-4-5 15,8-4-8-15,5-1-9 0,9-4-4 16,3 2 7-16,3 3 11 16,1 5 5-16,0 5-1 0,1 6 0 15,-3 5-3-15,-1 0-3 0,-4 7-134 16,-1 4-52-16,-5-5-142 0</inkml:trace>
  <inkml:trace contextRef="#ctx0" brushRef="#br0" timeOffset="3.35355E6">29495 1649 804 0,'0'0'0'0,"0"0"36"15,0 0 49-15,0 0-15 16,0 0-25-16,0 0-8 0,0 0-28 16,0 0-6-16,0 0-3 0,184 196 0 15,-168-184-75-15,1-5-1 0,-4-2-33 16,0-5-57-16,-3 0-129 0</inkml:trace>
  <inkml:trace contextRef="#ctx0" brushRef="#br0" timeOffset="3.35374E6">29885 1740 765 0,'0'0'0'0,"0"0"173"15,0 0-58-15,0 0-19 0,0 0-31 16,0 0-33-16,0 0-14 16,0 0-10-16,0 0-5 0,-251 352-2 15,220-323-1-15,4-4 0 0,3-2-76 16,1-4-29-16,6-2-32 0,5-5-74 15,-1-8-201-15</inkml:trace>
  <inkml:trace contextRef="#ctx0" brushRef="#br0" timeOffset="3.35424E6">29998 1700 695 0,'0'0'0'0,"0"0"69"0,0 0 19 16,0 0-34 0,0 0-6-16,0 0-15 0,0 0-8 0,0 0-5 15,8 258 7-15,-9-224-3 0,-6-5-5 16,0 0-5-16,-2-5-3 0,-2-2 0 15,-1-2-6-15,0-4-2 0,1-3 0 16,1-1-4-16,1-6 2 16,4 0 1-16,-1-6-3 0,3 0 1 15,2-7-1-15,1-6-11 0,0-7 5 16,5-5 4-16,6-5 1 0,4-6 3 16,1-4 0-16,5-1-2 0,2 0 2 15,2 2 0-15,-2 0-1 16,3 3 15-16,4 4-10 0,-5 4 1 15,2 6 1-15,-4 3 4 0,-7 6 11 16,0 5 4-16,-2 4-8 0,-2 4-8 16,-5 2 5-16,-1 8 2 0,-5 4 8 15,-1 4-1-15,-8 2-5 0,-2 2-4 16,-3-3-2-16,1 1-3 16,-2-2-8-16,-1-4 2 0,-1-2-2 15,5-3-3-15,0 0 0 0,4-5-28 16,0-1-19-16,0-2-18 0,3-1-23 15,2-5-77-15,1-3-64 16,1-6-167-16</inkml:trace>
  <inkml:trace contextRef="#ctx0" brushRef="#br0" timeOffset="3.35453E6">30517 1221 842 0,'0'0'0'0,"0"0"30"16,0 0 33-16,0 0 0 0,0 0-8 15,0 0-1-15,0 0-11 16,0 0-8-16,0 0-2 0,33 239-2 16,-21-195 3-16,1-4-14 0,-3 1-8 15,0-3-6-15,-3-8 0 0,-2 0-4 16,1-5-1-16,0-9 1 0,0 0-1 15,-2-7-2-15,-2-3-34 0,-2-3-13 16,3-3-28-16,-3 0-18 16,0-12-39-16,-3-5-84 0,-6-5-18 15,-2-5-42-15</inkml:trace>
  <inkml:trace contextRef="#ctx0" brushRef="#br0" timeOffset="3.35485E6">30539 1569 374 0,'0'0'0'0,"0"0"0"16,0 0 101-16,0 0-16 15,0 0-27-15,0 0-5 0,0 0 3 16,0 0-18-16,0 0-7 0,122 11 9 16,-103-15-10-16,-4-1-2 0,-3 3 1 15,-3 2 7-15,-6 1-9 0,0 9 11 16,-3 4 22-16,0 2-6 16,-3 0-21-16,-6 4-3 0,5-2-7 15,-1-1-6-15,5 0-7 0,0-2-3 16,7-4 2-16,4-2-3 0,3-2 0 15,2-3 1-15,2-3-1 16,3-1 1-16,-2-5-1 0,2-3 1 16,-2-5-1-16,0-4 3 0,-5 0 13 15,-2-1 0-15,-5-3 4 0,-5 7-3 16,-2-4-11-16,-2 2-9 0,-7 6 1 16,-2 2-4-16,-5 5 0 0,-2 3-37 15,-5 3-30-15,0 9-50 16,0 0-72-16,1 5-73 0,-1 1-289 15</inkml:trace>
  <inkml:trace contextRef="#ctx0" brushRef="#br0" timeOffset="3.37589E6">26428 11814 371 0,'0'0'0'0,"0"0"66"0,0 0-16 16,0 0-16-16,0 0 4 0,0 0-4 16,0 0-3-16,0 0 15 0,-13-5 4 15,11-1 7-15,-1-3 17 16,-2 2-16-16,2-2-11 0,1-1-7 15,-4-2-14-15,4-5-10 0,-1-1-4 16,-3-6-9-16,2-4-2 0,-4-2-1 16,2-6 0-16,-2-2 2 0,0-2-3 15,-4-4-5-15,1 2 1 0,0 0 2 16,-1 1-1-16,1 3 5 0,0 1-1 16,5 3 0-16,-1 6 0 15,5 5-1-15,0 3 1 0,2 8 0 16,0 3 0-16,2 0 9 0,9 3-4 15,6 5 0-15,12-7 4 16,7 2 15-16,7-2 6 0,5-5-6 16,1 5-7-16,-2-1-8 0,-7 1-4 15,-7 5-4-15,-6 2-2 0,-8 1-30 16,-6 3-7-16,-6 1-21 0,-3 5-4 16,-3 0 11-16,-1 0-16 15,-2 1-35-15,-8-3-50 0,-2 0-142 0</inkml:trace>
  <inkml:trace contextRef="#ctx0" brushRef="#br0" timeOffset="3.37618E6">26369 11525 558 0,'0'0'0'15,"0"0"189"-15,0 0-51 0,0 0-68 16,0 0-42-16,0 0-24 0,0 0-8 15,0 0-85-15,0 0-9 0,372-84 20 16,-351 77 49-16,-7 1 17 16,-4 3 10-16,-6 0 3 0,2 0 13 15,-3 2 27-15,0-1 17 0,3 2-19 16,-1 0-6-16,1 2 3 0,-1 6-6 16,3 5-2-16,-4 4-6 0,4 3-8 15,-5 1 1-15,0 2-6 16,-2 0-4-16,0-1-3 0,-1 0-3 15,0-5-15-15,0-1-15 0,-2-5-33 16,0-3-14-16,1-4-17 0,-2-4 1 16,0 0-41-16,-3-13-108 0</inkml:trace>
  <inkml:trace contextRef="#ctx0" brushRef="#br0" timeOffset="3.37627E6">26833 11270 616 0,'0'0'0'0,"0"0"243"0,0 0-166 15,0 0-24-15,0 0-31 0,0 0-20 16,0 0-4-16,0 0-73 16,0 0-13-16,37-30-127 0,-34 38-121 15</inkml:trace>
  <inkml:trace contextRef="#ctx0" brushRef="#br0" timeOffset="3.37692E6">27163 10949 605 0,'0'0'0'0,"0"0"205"0,0 0-131 15,0 0-14-15,0 0-12 0,0 0-2 16,0 0-4-16,0 0-26 16,0 0-12-16,-6-56-1 0,2 81 0 15,1 4 4-15,3 6 3 0,0 5 4 16,1 6-1-16,4 1-4 0,-2-1-4 16,0 0 1-16,-3-5 3 0,0 0 0 15,0-4-3-15,-1-6-4 16,-1 1 0-16,1-5-1 0,0 0-1 15,1-2 0-15,0-4 1 0,0-2-1 16,0-1-6-16,1-1-22 0,2-2-20 16,2-1-6-16,-1-3-46 0,0-1-51 15,3-6-31-15,-2-1-67 0</inkml:trace>
  <inkml:trace contextRef="#ctx0" brushRef="#br0" timeOffset="3.37723E6">27454 11411 523 0,'0'0'0'16,"0"0"202"-16,0 0-81 0,0 0-55 15,0 0-26-15,0 0-5 0,0 0 0 16,0 0-5-16,0 0 2 0,4-111-7 16,-16 108-15-16,1-1-5 0,-2 4-3 15,2 0 0-15,0 1 0 0,0 5 1 16,5 6 3-16,-1 0 3 15,1 4-4-15,3 4 1 0,1 2 4 16,2 2-1-16,0 4-2 0,3 0-3 16,5 2-1-16,2 0-3 0,3 3 0 15,3-5 0-15,2-2 0 0,1-4 0 16,5-2-2-16,-2-3-6 16,-1-3-18-16,-1-5-16 0,1-1-29 15,-3-6-40-15,1-2-23 0,-3 0-92 16,-3-4-182-16</inkml:trace>
  <inkml:trace contextRef="#ctx0" brushRef="#br0" timeOffset="3.37736E6">27688 11451 727 0,'0'0'0'0,"0"0"100"0,0 0-76 15,0 0-21-15,0 0-2 0,0 0-2 16,0 0-23-16,0 0-69 15,-259 177-19-15,219-144-104 0</inkml:trace>
  <inkml:trace contextRef="#ctx0" brushRef="#br0" timeOffset="3.37814E6">26443 13141 551 0,'0'0'0'15,"0"0"220"-15,0 0-137 16,0 0-27-16,0 0-30 0,0 0-10 16,0 0-9-16,0 0-3 0,0 0 0 15,-38-127 13-15,28 104-4 0,0 1-7 16,-3-6 0-16,0-2-2 0,-4-3-2 15,1-6 4-15,0-1-1 0,4-4 0 16,2-2-1-16,1-2 15 16,4 7 15-16,4 6-14 0,1 8 12 15,5 5 4-15,3 7 7 0,0-1-7 16,5 5-18-16,6 0-7 0,9 1 3 16,6 2 1-16,4 1-7 0,3-3-7 15,-1 5 0-15,0-1-2 16,-5 6-108-16,-5-1-25 0,-5 1-86 15,-8 1-34-15,-6 2-88 0</inkml:trace>
  <inkml:trace contextRef="#ctx0" brushRef="#br0" timeOffset="3.37828E6">26505 12639 539 0,'0'0'0'0,"0"0"167"0,0 0-56 15,0 0-17-15,0 0-22 16,0 0-6-16,0 0-31 0,0 0-33 0,0 0-4 16,123 27-189-16,-108-28-51 15,2-4-125-15</inkml:trace>
  <inkml:trace contextRef="#ctx0" brushRef="#br0" timeOffset="3.37852E6">26873 12665 461 0,'0'0'0'0,"0"0"85"0,0 0-33 15,0 0-11-15,0 0 11 0,0 0 23 16,0 0-21-16,0 0-2 16,6 218 0-16,-5-179-19 0,-1-1-14 15,2-2-17-15,4-4-2 0,-1-6 0 16,1-5-22-16,2-3-12 0,-1-8-5 15,0-2-10-15,0-5 7 16,1-3-7-16,-1-9-42 0,-2-6-58 16,3-5-219-16</inkml:trace>
  <inkml:trace contextRef="#ctx0" brushRef="#br0" timeOffset="3.37865E6">26982 12559 729 0,'0'0'0'0,"0"0"190"16,0 0-144-16,0 0-39 0,0 0-14 16,0 0-128-16,0 0-120 0,0 0-308 15</inkml:trace>
  <inkml:trace contextRef="#ctx0" brushRef="#br0" timeOffset="3.37915E6">27280 12378 623 0,'0'0'0'15,"0"0"102"-15,0 0 18 0,0 0-50 16,0 0 0-16,0 0 23 0,0 0-47 16,0 0-26-16,0 0-14 0,-15 16-3 15,12 17 2-15,1 4 3 0,1 7 2 16,1 1-3-16,0 4-4 15,0 1-2-15,1-4-1 0,1 0 0 16,1-3-15-16,1-3-7 0,2-6-10 16,2-4 7-16,-1-3 15 15,-2-4 4-15,-1-3 3 0,2-6 3 16,-1-2 0-16,1-2 0 0,-2-4-2 16,3 0 1-16,4 0-3 0,0-3 3 15,1 0 0-15,1-3-1 0,-1-3 1 16,3-4 2-16,2-4 0 0,0-2 0 15,-2-3 2-15,2-2 0 0,-4-2 2 16,3 2 15-16,-4 0 8 16,-2 2-5-16,-4-1-14 0,-2 1-5 15,-2 1-2-15,-2 1 0 0,-1 4 1 16,-5-2 1-16,-4 5 4 16,-2 0 0-16,-1 2-5 0,-2 5 0 0,0 0 0 15,0 6-2-15,3 7 0 16,-1 2-1-16,3 4 0 0,4 0 0 15,6-1-2-15,0 3 2 0,9-2-37 16,3-1-32-16,0-1-31 0,-1-1-59 16,4-3-55-16,-4-7-154 0</inkml:trace>
  <inkml:trace contextRef="#ctx0" brushRef="#br0" timeOffset="3.38011E6">28381 10892 688 0,'0'0'0'0,"0"0"93"0,0 0-15 16,0 0-41-16,0 0 2 16,0 0 11-16,0 0-9 0,0 0-11 15,0 0-4-15,13 198 13 0,-13-149-9 16,0-5-1-16,-1-5-13 0,1-2-13 16,0-6-3-16,6-3 0 15,0-2-25-15,1-3-20 0,-2-1-30 16,-1 1-8-16,-3-1-25 0,0 1-95 15,-1-2-68-15</inkml:trace>
  <inkml:trace contextRef="#ctx0" brushRef="#br0" timeOffset="3.38059E6">28116 12528 560 0,'0'0'0'0,"0"0"186"0,0 0-82 15,0 0-36-15,0 0-5 0,0 0 6 16,0 0-22-16,0 0-2 16,0 0-4-16,214-14-19 0,-194 28-4 15,-5 2-9-15,-11 2-5 0,-2 3 2 16,-2 0-2-16,-4 3-2 0,-8 3-1 15,-10 2-2-15,-8 2-27 0,-4 6 2 16,-6 1 9-16,-1 0 7 16,5 2 9-16,8-2-1 0,13-1 3 15,13-3-2-15,6-8-6 0,17-5 3 16,10-8-22-16,7-4-21 0,4-4-8 16,5-5-49-16,1 0-187 0,1-8-300 15</inkml:trace>
  <inkml:trace contextRef="#ctx0" brushRef="#br0" timeOffset="3.38141E6">29930 10694 588 0,'0'0'0'0,"0"0"46"16,0 0-20-16,0 0-1 0,0 0-8 15,0 0 6-15,0 0 10 0,0 0 14 16,0 0 0-16,-172 67 6 0,147-41-12 16,1 8-9-16,1 7-3 0,4 9-13 15,6 9 1-15,4 1 1 16,9 6-2-16,0-1-4 0,5-5 7 15,9-2 2-15,1-10-8 0,5-6-5 16,4-6-6-16,5-5-2 0,3-9 0 16,1-3 0-16,3-4-84 0,2-4-50 15,-2-1-51-15,2-2-90 0</inkml:trace>
  <inkml:trace contextRef="#ctx0" brushRef="#br0" timeOffset="3.38188E6">31785 10501 609 0,'0'0'0'16,"0"0"35"-16,0 0 19 15,0 0-9-15,0 0-8 0,0 0 3 0,0 0-6 16,0 0 0-16,0 0-4 0,204 163-4 16,-149-103-3-16,1 6-14 15,-6-2-6-15,-8-3-1 0,-6-2-1 16,-5-7 1-16,-8 1 1 16,-6-6 16-16,-8-1 6 0,-7-3-5 0,-6-7 2 15,-5 2-4-15,-13-5 2 16,-9 2-13-16,-3-5-9 0,-7 1-32 15,-8-2-33-15,-7-4-54 0,-7-1-140 16,-7-6-111-16</inkml:trace>
  <inkml:trace contextRef="#ctx0" brushRef="#br0" timeOffset="3.38444E6">30255 10582 382 0,'0'0'0'0,"0"0"159"0,0 0-68 15,0 0-23-15,0 0 21 0,0 0-20 16,0 0-20-16,0 0-22 0,0 0-21 16,14-14-1-16,-13 31 8 0,1 4-3 15,1 1-2-15,-1 0-4 0,0 2 2 16,4 1 7-16,-4-2 0 15,1-3-7-15,-1-4-2 0,-2-4 3 16,1-6-2-16,-1 0-3 0,0-2 0 16,0-1 3-16,0 0-2 0,0-3-1 15,0 0 2-15,0 0-1 0,0-3 1 16,0-5-4-16,1-2 0 0,4-4 0 16,0-1 4-16,3-3 1 15,2-3 8-15,1 1-1 0,2-1 6 16,2 1 9-16,4 2-9 0,2-2-2 15,-1 4 4-15,0 2 3 0,-1 1 1 16,-1 5-4-16,-4 1-8 16,-2 6-5-16,-2 1-4 0,-1 0-2 15,-4 4 0-15,1 4-1 0,-1 3 0 16,-1-1 5-16,3 3-6 0,-5-1 2 16,3 1 1-16,-1-1-3 0,-4 2 2 15,0-5 1-15,2 1-2 16,-1-3 0-16,4-1 0 0,-1 0 1 15,-3-2-1-15,2-1 0 0,3-3-5 16,2 0 3-16,3 0 0 0,-2 0 4 16,2-3-2-16,1-1 0 0,-1-2 0 15,1 0 1-15,2 2-1 0,-3-1 0 16,-1 3 2-16,-4 2-1 16,-1 0 2-16,-1 1-2 0,-1 8 0 15,1 0 1-15,-1 3-2 0,-1 0 0 16,-2 0 0-16,7-3 1 0,-4-2-1 15,5-1 0-15,-1-2 0 16,3 1 0-16,1-3 0 0,-2-1 0 16,1-1 2-16,0 1-2 0,-3 1 0 15,2-2 6-15,0 2-3 0,-4-2-1 16,0 0-2-16,-1 0 0 0,-2 0 1 16,2 0-1-16,2 0 0 0,0-5 3 15,-1-3-4-15,1-2 1 16,0-2 0-16,1-4 0 0,-3 0-3 15,-1 0 4-15,0-1-2 0,-3 2 0 16,0 3 2-16,-1 0 0 0,-5 4-1 16,0 1 0-16,1 1 2 0,1 0-2 15,-1 2 0-15,2 1 0 0,-1 1-1 16,0 2 1-16,-1 0 0 16,2 0 0-16,-1 0-1 0,0 0 0 15,0 2-1-15,-1-2 3 0,1 3-1 16,-3-2 0-16,3-1 0 0,-4 2 1 15,0-1-1-15,2-1-2 0,-1 0 2 16,4 0-2-16,0 0 3 16,3 0-2-16,-1 0 1 0,1 0 0 15,0 0 0-15,-3 0 0 0,2 2-3 16,1-1 3-16,-1 1 0 0,1-1-3 16,0-1 3-16,6 2 0 15,0-2 7-15,1 0-5 0,-2 0 2 16,-1 0-1-16,-1 0 1 0,-1 0 4 15,4-3 6-15,-1-2 0 0,2-2-5 16,-2 3-6-16,1-2-3 0,-2 3 0 16,-2 0-28-16,-1 3-15 0,0 0-66 15,-1 1-35-15,0 10-32 0,0-3-198 16</inkml:trace>
  <inkml:trace contextRef="#ctx0" brushRef="#br0" timeOffset="3.38506E6">30247 11235 310 0,'0'0'0'0,"0"0"70"15,0 0 19-15,0 0 17 16,0 0-29-16,0 0-22 0,0 0 22 15,0 0-13-15,0 0-9 0,7-85-3 16,-8 81-6-16,-5 4-21 0,2 0-18 16,-6 0-6-16,-2 5-1 0,-2 3 0 15,-3 7 0-15,4 1 0 16,-3-3 0-16,0 3 2 0,2-3-3 16,3 3 2-16,2 1 0 0,4-2-1 15,0-2 0-15,3 2 1 0,2-1-1 16,2 3-2-16,7-3 2 0,2 1 0 15,5-2 9-15,0-1 1 16,3 0 0-16,-4-3 4 0,1-1-8 16,-1-4-2-16,-1 1-5 0,0-2 2 15,1 0-2-15,-1-1-77 0,-3-1-6 16,-2-1-62-16,-2-1-113 0,1-5-49 16</inkml:trace>
  <inkml:trace contextRef="#ctx0" brushRef="#br0" timeOffset="3.38539E6">30437 11242 646 0,'0'0'0'0,"0"0"177"0,0 0-115 0,0 0-10 16,0 0-17-16,0 0-8 0,0 0-3 16,0 0-15-16,0 0-7 15,42 102 0-15,-42-81 0 0,0-3-4 16,-3-1-7-16,2-5 2 0,1-2 6 15,0-4 0-15,0-1 2 0,0-5-2 16,0 0 1-16,0 0 0 16,0-2 6-16,0-5-4 0,0-3 1 15,0-7-3-15,0 0 0 0,4-1 0 16,1-1 15-16,5 0-1 0,3 4-2 16,2 2 5-16,-1 0 18 0,2 6-11 15,-3 3-16-15,1 2-6 16,-3 2-2-16,-3 0 0 0,-3 5-53 15,-1 1 10-15,-1 3-20 0,0 0-64 16,-3 0-66-16,0-1-77 0</inkml:trace>
  <inkml:trace contextRef="#ctx0" brushRef="#br0" timeOffset="3.38561E6">30723 11275 451 0,'0'0'0'0,"0"0"233"0,0 0-107 15,0 0-4-15,0 0-37 16,0 0-20-16,0 0-9 0,0 0-20 16,0 0-17-16,39 21 1 0,-30-5-11 15,-1 4-10-15,3-1-15 0,0 5-25 16,6-2 3-16,-3 0-1 0,-1-1 15 16,0-2-4-16,-3-3 18 0,2-2-2 15,-2-5-5-15,0-2-32 0,2-3-47 16,-3-4-66-16,4 0-66 15,-3-3-122-15</inkml:trace>
  <inkml:trace contextRef="#ctx0" brushRef="#br0" timeOffset="3.3858E6">31020 11389 648 0,'0'0'0'0,"0"0"248"0,0 0-169 15,0 0-39-15,0 0-26 0,0 0-11 16,0 0-3-16,0 0 0 0,0 0 2 15,-82 129-2-15,64-100-3 16,-1 5-6-16,-3 0-29 0,0 2-8 16,0-2-10-16,4-1-27 0,-4-1-26 15,2-4-4-15,1 1-23 0,3-4-5 16,3-6-93-16</inkml:trace>
  <inkml:trace contextRef="#ctx0" brushRef="#br0" timeOffset="3.38633E6">30991 11409 660 0,'0'0'0'0,"0"0"108"16,0 0-66-16,0 0-24 0,0 0-12 15,0 0-1-15,0 0-3 0,0 0-1 16,21 153-1-16,-18-117 0 16,1 3 1-16,0-4-1 0,-2 2 0 15,-2-6 22-15,1 1 14 0,0-4-14 16,-1-2-12-16,0-1-10 0,0-5 0 16,-1-4 0-16,0-6-67 0,-3-4 47 15,0-1 16-15,1-5 5 0,0 0 2 16,0-9-1-16,-2-6 7 15,1-5 14-15,-2-3 3 0,4-6 8 16,0-3-9-16,2-8-6 0,0-3 7 16,0-5-8-16,5-1-10 15,6 2 2-15,5 2 0 0,0 1 16 0,7 5 18 16,0 6-1-16,-1 5-10 16,1 5 8-16,-6 6-4 0,0 5-11 15,-4 9-5-15,3 3-11 0,-5 0-8 16,-4 9-4-16,1 5 4 0,-6 2-3 15,-1 7 2-15,-1 6 1 16,-5-1-4-16,-7 2 1 0,-2-1 0 16,-3-7-2-16,3 0-8 0,0-2-11 15,0-2-21-15,2-4-41 0,4-1-16 16,0-6-16-16,0-4-76 0,1-3-32 16,2-9-58-16</inkml:trace>
  <inkml:trace contextRef="#ctx0" brushRef="#br0" timeOffset="3.3866E6">31298 11142 626 0,'0'0'0'0,"0"0"134"0,0 0-53 16,0 0-34-16,0 0-9 16,0 0 16-16,0 0 16 0,0 0 3 15,0 0 7-15,90-153-40 0,-95 164-34 16,-1 7-3-16,5 11-2 0,1 8 0 15,0 2 0-15,0 10-1 0,2 0 0 16,4-3-7-16,0-1 2 16,4-7 0-16,-2-5 3 0,2-2 2 15,-1-5 0-15,3-6-1 0,-4-4 1 16,-1-5-30-16,-4-4-11 0,-3-3-10 16,0-1-35-16,0-3-43 0,-3-5-3 15,-2-4-48-15,-3-6-79 16</inkml:trace>
  <inkml:trace contextRef="#ctx0" brushRef="#br0" timeOffset="3.38689E6">31373 11319 503 0,'0'0'0'15,"0"0"120"-15,0 0-33 0,0 0 0 16,0 0-40-16,0 0-16 0,0 0-2 16,0 0-16-16,0 0-8 15,108-16-2-15,-94 13-2 0,-3-1 0 16,-4 0 3-16,2-1-2 0,-5 1 16 15,0 4 36-15,-3 0-1 0,-1 6-9 16,0 5-4-16,0 4-24 16,-1 2-4-16,-1 2-4 0,-1 1-4 15,3 1-5-15,1-4 2 0,6 0 1 16,6-4-1-16,8-5 2 0,-1-6 7 16,4-2 16-16,0-6 3 0,1-4-2 15,3-5-1-15,-2-4 4 16,-4-1-12-16,-7 1-9 0,-6-1-3 15,-9 2-5-15,-4 3-2 0,-9 1-40 16,-10 7-47-16,-3 3-117 0,-8 4-207 16</inkml:trace>
  <inkml:trace contextRef="#ctx0" brushRef="#br0" timeOffset="3.38806E6">29874 12265 441 0,'0'0'0'0,"0"0"123"0,0 0-33 15,0 0-8-15,0 0 3 0,0 0-13 16,0 0-12-16,0 0-17 0,0 0-14 16,-49-42-19-16,31 52-6 0,-3 7-2 15,-6 4 0-15,-3 2-2 0,-1 9 0 16,-4 1 0-16,-2 5 2 0,1 6-3 16,1 2 2-16,4 2 0 15,6 6-2-15,3 0 2 0,8 4 0 16,6-1-1-16,7-3 14 0,4-2 1 15,13-6-1-15,3-3-2 0,6-6-4 16,3-2-3-16,3-6-3 16,3-3-2-16,1-4 0 0,3-2 0 15,2-1-126-15,-4-5-92 0,-1-1-123 16</inkml:trace>
  <inkml:trace contextRef="#ctx0" brushRef="#br0" timeOffset="3.38861E6">31901 12293 635 0,'0'0'0'0,"0"0"60"15,0 0 9-15,0 0-38 16,0 0-15-16,0 0 3 0,0 0 26 16,0 0 1-16,0 0-1 0,303 497-25 15,-285-444-3-15,-5-5-2 0,-6-4-1 16,-7-4-7-16,-6-3 5 0,-7-3-4 16,-4-2-5-16,-6-5-3 0,-8 1 0 15,-8-4 0-15,-8-1-54 16,-8-1-40-16,-2-4-77 0,-5-5-83 15,-11-2-112-15</inkml:trace>
  <inkml:trace contextRef="#ctx0" brushRef="#br0" timeOffset="3.39044E6">30097 12740 324 0,'0'0'0'0,"0"0"42"16,0 0-11-16,0 0-6 0,0 0-7 15,0 0-7-15,0 0 10 0,0 0 15 16,-7-20 15-16,5 18 5 0,0-2-11 16,-1 2-12-16,2 0 0 0,-1 0-7 15,0-2-16-15,1 2-6 0,0 0 6 16,0-2 8-16,-2 3 3 16,1-1 8-16,-4 0-5 0,2 2-5 15,-1 0 1-15,1-1-3 0,-2-2-1 16,1 3-4-16,-1 0-4 0,0 0-3 15,-1 0-2-15,1 0 0 0,-4 0-2 16,0 0 0-16,-1 2 1 0,-1-1-2 16,1 0 0-16,-2 2 0 15,2 1 1-15,1 2-1 0,-1 2 0 16,-2 1 0-16,3 3-1 0,-2 0 2 16,0 1-1-16,2 0-1 15,-1-1 2-15,0 2-1 0,7 3 1 16,-1 1 7-16,5 2 2 0,0 3 12 15,9-1 1-15,4 3-7 0,5-4 3 16,4 0-1-16,-2-2 0 0,7-3 7 16,-1-1-11-16,-2-4-10 0,0-2-1 15,-3 0-2-15,0-1-2 16,-3-2-48-16,-2-2-24 0,-4 1-45 16,-1-1-114-16,-3-3-54 0</inkml:trace>
  <inkml:trace contextRef="#ctx0" brushRef="#br0" timeOffset="3.39081E6">30219 12772 512 0,'0'0'0'0,"0"0"113"0,0 0-24 15,0 0-27-15,0 0-23 0,0 0 15 16,0 0-23-16,0 0-17 0,0 0 4 16,56 121-9-16,-52-93 2 0,3-1-4 15,-3-3-3-15,-4-3-3 0,0-5 1 16,0 2-2-16,0-8 0 16,0 0 1-16,0-3-1 0,-4-4 7 15,3-3-2-15,-4 0 2 0,3-4-4 16,-1-3-2-16,-4-5 3 0,2-4-4 15,-1-2 0-15,4-6 7 0,2-2 7 16,1-3 0-16,10-3-2 16,4 1-4-16,7 5-1 0,6 2-6 15,-2 3-1-15,-2 6 0 0,-6 5-25 16,-7 6-28-16,-3 2-79 0,-4 2-76 16,-3 3-50-16</inkml:trace>
  <inkml:trace contextRef="#ctx0" brushRef="#br0" timeOffset="3.39109E6">30484 12726 604 0,'0'0'0'16,"0"0"187"-16,0 0-95 0,0 0-28 15,0 0 7-15,0 0-18 0,0 0-11 16,0 0-15-16,0 0-18 16,85 70-6-16,-69-48-2 0,3-1 1 15,-5-2-4-15,-2-3-2 0,0-3 4 16,-1 0 0-16,1-3-21 0,0-1-11 16,-1-3-26-16,-2 0-29 0,1-5-20 15,-3-1-89-15,-2 0-163 16</inkml:trace>
  <inkml:trace contextRef="#ctx0" brushRef="#br0" timeOffset="3.39129E6">30809 12780 688 0,'0'0'0'0,"0"0"238"0,0 0-174 16,0 0-4-16,0 0-35 0,0 0-15 15,0 0 1-15,0 0-2 0,0 0-2 16,-121 201-4-16,94-163-1 0,-5 2-3 15,-1-3 0-15,7 1-3 0,1-1-15 16,7-6-20-16,2 1-17 16,0-2-17-16,4-3-66 0,-1-3-22 15,1-2-48-15,0-7-206 0</inkml:trace>
  <inkml:trace contextRef="#ctx0" brushRef="#br0" timeOffset="3.39221E6">30934 12816 582 0,'0'0'0'0,"0"0"39"16,0 0-15-16,0 0-10 0,0 0-2 16,0 0 5-16,0 0 4 0,0 0 34 15,0 0 4-15,10 331-24 0,-19-291-6 16,3-4-12-16,-2-4-9 16,1-2-5-16,1-4-1 0,-4-8-2 15,2 0 0-15,-1-4 3 0,3-10-2 16,-1 2 3-16,1-6-2 0,0-3 5 15,1-7-1-15,-4-5 9 0,2-6 4 16,3-5 5-16,2-4 11 0,2-6-2 16,2-3 1-16,7-5-13 15,5-5-7-15,5 0 0 0,4-1-4 16,1 3-2-16,3 4-1 0,3 4 4 16,-4 8 2-16,-2 6 21 0,-3 5 6 15,-4 12-17-15,-6 6-14 16,-4 4-7-16,-2 9-3 0,-4 8 0 15,-1 4 2-15,0 2 1 0,-1 0-2 16,-4-3 0-16,0 2-2 0,-2-3-17 16,-2-4 9-16,1-4-4 0,0-3-9 15,-1-3-3-15,3 1-36 0,0-3-48 16,-3-2-7-16,3-1-97 16,-3-2-123-16</inkml:trace>
  <inkml:trace contextRef="#ctx0" brushRef="#br0" timeOffset="3.3925E6">31254 12409 800 0,'0'0'0'0,"0"0"156"16,0 0-71-16,0 0-40 0,0 0-9 16,0 0 3-16,0 0-18 0,0 0-3 15,0 0-10-15,0 202-3 0,1-147-3 16,4-1-1-16,-1-2 0 0,3-6-1 16,-2-3 0-16,2-7-4 15,-1-5 0-15,2-3 2 0,4-7-8 16,-4-7-5-16,-2 0-16 0,0-8-23 15,-6-3-55-15,0-3-25 0,0-3-60 16,0-6-85-16</inkml:trace>
  <inkml:trace contextRef="#ctx0" brushRef="#br0" timeOffset="3.39281E6">31268 12787 462 0,'0'0'0'0,"0"0"115"0,0 0-53 15,0 0-9-15,0 0 2 16,0 0-3-16,0 0-10 0,0 0-16 15,0 0-8-15,132 22-5 0,-114-17 0 16,-4-5-3-16,-2 1-5 0,-5 0 7 16,-2-1 11-16,1 4 13 0,-2 4 1 15,0 1 5-15,0 7-12 0,-1 6-20 16,-2 2-5-16,-1 5-3 16,0 2 0-16,0-1 6 0,0-3 7 15,0-2 12-15,8-4-7 0,5-4 2 16,1-6-9-16,5-5-4 0,-3-6 4 15,6-3 5-15,1-10 5 0,1-3 1 16,-4-2-7-16,-2-1-14 16,-8 0-3-16,-6 5 0 0,-4 1-61 15,-3 5-11-15,-7 4-142 0,-9 4-122 16</inkml:trace>
  <inkml:trace contextRef="#ctx0" brushRef="#br0" timeOffset="3.39362E6">31366 13739 574 0,'0'0'0'0,"0"0"97"15,0 0-4-15,0 0-19 0,0 0-11 16,0 0-12-16,0 0-28 0,0 0-7 15,0 0 12-15,-15 1-3 16,12 17-7-16,-1 8-5 0,3 10-5 16,1 6-7-16,1 3 1 0,5 2 7 15,-1-4 1-15,2 1-1 0,-4-2 3 16,-2-4-2-16,4-6 0 16,-4-2-8-16,3-7-2 0,-2-2 0 0,-2-5 0 15,0-2-28-15,0-3-17 16,0-5-4-16,0-3-10 0,0-1-48 15,-1-2-55-15,-3 0-24 0,-4-5-138 16</inkml:trace>
  <inkml:trace contextRef="#ctx0" brushRef="#br0" timeOffset="3.39391E6">31044 13633 710 0,'0'0'0'0,"0"0"185"0,0 0-94 16,0 0-22-16,0 0 7 15,0 0-25-15,0 0-33 0,0 0-14 16,0 0-8-16,422 60-90 0,-382-54-57 15,-2 3 21-15,-4-1 3 0,-4 3 28 16,-1-4-5-16,-5 2 9 0,1-2 40 16,1 2 9-16,-6-3-58 0</inkml:trace>
  <inkml:trace contextRef="#ctx0" brushRef="#br0" timeOffset="3.39464E6">31849 13772 412 0,'0'0'0'0,"0"0"170"0,0 0-71 16,0 0-16-16,0 0-14 0,0 0-4 16,0 0-12-16,0 0-10 0,-14-92 11 15,13 92-7-15,-3 0-17 0,0 11-18 16,0 9-10-16,0 8 0 16,3 11 2-16,1 9 0 0,0 3-1 15,1-1-3-15,0 0 0 0,-1-5 6 16,0-2-3-16,-1-5 0 15,-1 0-2-15,0-3-2 0,0-5 2 0,-2 0-2 16,4-5 2-16,0-2-2 16,-1-3 0-16,1-3-3 0,-2-5 0 15,1-4 0-15,1-3 0 0,1-4 5 16,6-1-2-16,3 0 2 0,5 0 22 16,0 0-8-16,4 0 6 15,-1 0-7-15,3-2-6 0,1 0-7 16,-4 0-2-16,-1 2-30 0,-2 0-33 15,-1 0-18-15,-2 2-39 0,-4 0-109 16,-2-2-60-16</inkml:trace>
  <inkml:trace contextRef="#ctx0" brushRef="#br0" timeOffset="3.39517E6">32373 13856 299 0,'0'0'0'0,"0"0"232"0,0 0-122 16,0 0-27-16,0 0-8 0,0 0-18 15,0 0-16-15,0 0-1 0,0 0 8 16,-48-57-6-16,39 54-13 16,-3 3-9-16,-3 0-10 0,-3 5-8 15,1 1-1-15,-1 1 0 0,2-2 0 16,0 6-1-16,0-2 0 0,7-1 1 15,0 7-1-15,9-3 9 0,0 5-4 16,0 7 2-16,3 0 1 16,3-1 2-16,1 2 7 0,-1-1 11 15,6 0-5-15,2 0 2 0,3-3-6 16,7-2-3-16,0 0-6 0,1-1 0 16,6 0-3-16,-2 0-3 15,-5 0 0-15,-9 0-1 0,-3-4-1 16,-6 3 4-16,-3-4-4 0,-2-1 6 15,-1-2 10-15,-10 1 0 0,-4-3-7 16,-2 1-7-16,-8-2-6 0,1-2-30 16,-7 1-18-16,-3 2-65 0,-5-2-157 15,-9 1-209-15</inkml:trace>
  <inkml:trace contextRef="#ctx0" brushRef="#br0" timeOffset="3.40066E6">29837 13711 468 0,'0'0'0'15,"0"0"122"-15,0 0-51 0,0 0-8 16,0 0-10-16,0 0-11 16,0 0-7-16,0 0-16 0,-32-39-14 15,32 44-8-15,0 7 3 0,3 0 0 16,2 5 0-16,-1 6 0 0,2 2 3 15,4 0 4-15,-1 2 4 0,5-1 5 16,4-2 7-16,3-1-4 16,5 2-7-16,2-4 1 0,5 0-4 15,1-2-1-15,2-3-5 0,-1 0 0 16,2-3-2-16,1-3 0 0,1-1 2 16,4-4-1-16,1-3-3 15,2 1 1-15,0-3 0 0,0 0 2 16,-4 0-1-16,-3-2 0 0,-1-1-2 15,-6-3 0-15,-2-4-9 0,-5 4-14 16,-5-4-20-16,-6 2-39 0,-5-1-64 16,-7 2 3-16,-3 0-34 0</inkml:trace>
  <inkml:trace contextRef="#ctx0" brushRef="#br0" timeOffset="3.40089E6">30517 13894 351 0,'0'0'0'16,"0"0"160"-16,0 0-96 15,0 0 4-15,0 0-4 0,0 0 0 0,0 0-4 16,0 0-10-16,0 0-18 16,69-36-19-16,-47 50-2 0,2 1-4 15,1 5-1-15,-1-1-2 0,-2 1 0 16,-2 3-2-16,-2-2 1 16,-4 3-2-16,-4-2 0 0,-4 2-2 0,-6-1 2 15,-6 2 8-15,-11-3 24 16,-7-3-11-16,-6 2-7 0,-7-1-11 15,-2 4-2-15,-4-4-3 0,2 2-62 16,-1-1-94-16,-2-3-145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5T00:28:48.6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24687 11759 279 0,'0'0'0'16,"0"0"121"-16,0 0-69 15,0 0-16-15,0 0-13 0,0 0 3 16,0 0 15-16,0 0-3 0,11-11-6 16,-10 10 2-16,3-1-9 0,-3 2 0 15,1-1-9-15,-1 1-4 0,0 0-1 16,3 0 5-16,1 2 3 16,-2 2 2-16,2-1 2 0,-3-1-8 15,2 1-4-15,2-2-1 0,-3 4 2 16,5 0 0-16,-4-2-2 0,-2 3-5 15,3 0-1-15,-2 1-3 0,-1-1 0 16,2 4 0-16,-1-2-1 16,0 1 0-16,0 0 1 0,0 1-1 15,0-2 0-15,-3 0 2 0,2-2-3 16,-2 4 2-16,1-5 0 0,-1 4-1 16,0-2 0-16,0 3 0 0,-1-2 0 15,-4 2 0-15,-1-2 1 0,2-1-1 16,-1 1 0-16,3-2 2 15,-2-1-3-15,-3-1 2 0,5-2-1 16,-5-1 0-16,4 0 0 0,-5 2 2 16,3-2-3-16,-3 0 2 0,1-1 0 15,2 0-1-15,-2 1 0 0,3 0 0 16,-5-1 0-16,2 2 0 16,-3-2 0-16,-1 1 0 0,1-1 0 15,-1 3 0-15,2-3 0 0,-1 2 1 16,1-1 0-16,3 0-1 0,-3-1 0 15,0 0 2-15,3 0-3 0,-3 0 2 16,3 0-1-16,0 0 0 16,0 0 0-16,3 0 2 0,-1 0-3 15,0 0 2-15,1 1 1 0,0-1-4 16,-2 0 4-16,0 2 0 0,2-1-2 16,-1 2 0-16,2 3 0 0,1-4 0 15,0 0 1-15,0-1-2 0,1-1 0 16,0 0 2-16,-1 0 0 15,0 0-2-15,1 0 1 0,-1 2 0 16,1 1 0-16,-3-1 0 0,0-1 1 16,2 2-1-16,0-1-1 0,-1-2 1 15,1 2 0-15,1-2 1 0,0 0-1 16,0 0 0-16,0 0 0 0,4-1 4 16,4-3-4-16,-1-2 0 15,5 1 14-15,4-1 11 0,-3-2 1 16,6 1 0-16,0 1-7 0,-1 1-3 15,3 1 1-15,-2-1 0 0,-2-1-5 16,0 3-6-16,-2-3-4 16,-2 2 3-16,-2-2 0 0,-4 0 0 15,-1 0 0-15,3 0-1 0,-3 4-2 16,2-1 2-16,1 1-1 0,-4 1-4 16,1-1 2-16,-2 2 1 0,-2 0-2 15,-2 0 0-15,0 2 1 0,0 2-2 16,-4 0 2-16,-1 4 2 15,-4-2-4-15,-4-1 2 0,-3 1 2 16,3 1-4-16,-2-1 2 0,-2 2 1 16,1-2-4-16,-6 1 4 0,2 1-3 15,-2-4 0-15,4 5 2 0,-2-4 0 16,-2 0-1-16,5 3 0 16,-1-3 0-16,0-2 0 0,3 6 0 15,4-4 0-15,2-1 0 0,4-3 0 16,2-1 0-16,0 0 0 0,2 0-1 15,1 0 1-15,-1 0 0 0,1 0 0 16,0 0 2-16,0 0-3 16,2 0 2-16,3 0-1 0,-1 0-9 15,1 0-63-15,2 0-53 0,1 0-153 16,0 0-200-16</inkml:trace>
  <inkml:trace contextRef="#ctx0" brushRef="#br0" timeOffset="9930.2489">10007 8064 437 0,'0'0'0'0,"0"0"-10"0,0 0 11 16,0 0 1-16,0 0-2 0,0 0 0 15,0 0 0-15,0 0 1 0,266-23 0 16,-220 18 3-16,1 1 9 15,1 1 14-15,5 2-5 0,2 1-3 16,3 0-3-16,1 0-2 0,1 0 1 16,4 0 5-16,2 0-1 0,2 1-1 15,3 2 11-15,4-3-9 0,2 0-4 16,2 0 2-16,2 0-3 16,0 0-2-16,3 0 2 0,1 0-3 15,2 0-3-15,1 0-2 0,0 0-5 16,0 0 0-16,0 0-2 0,2 0 0 15,1 0 2-15,2 3-3 16,-4 0 2-16,1 0 0 0,-2 1-1 16,-4 1 1-16,-2 1-1 0,-3-1 13 0,0 2-3 15,-1-1 1-15,0-4 4 16,-1 4-3-16,2 1-4 0,-1-2 2 16,5 0-3-16,-1 0 1 0,0-1-2 15,1 1 3-15,-1-2-1 0,-4 2 4 16,-2-2-4-16,-3-2-4 15,-1 0 0-15,0-1 1 0,1 0-4 16,-1 0-1-16,1 0 0 0,2 0 2 16,3 0-2-16,-2 0 1 0,0 0-1 15,1-1 0-15,2 1 1 0,-2 0-1 16,2 0 0-16,-2 1 0 16,2-1 0-16,2 3 0 0,-2-2 9 15,4-1 3-15,1 0-3 0,-1 1-2 16,5-1-4-16,-1 1-1 0,-1-1 0 15,2 0-1-15,-4 0 1 0,3 0-1 16,-1 0-1-16,-1 0 0 0,3 2 1 16,-1-2-1-16,2 1 0 15,2 2 1-15,2-3-1 0,2 2 0 16,5-1 0-16,4-1 9 0,0 2 0 16,3-2-3-16,1 1-2 0,0 2 1 15,-3 1-5-15,3-1 0 0,-1 2 2 16,1-3-2-16,3 2 2 0,1-1-3 15,3 1 2-15,-2 0-1 16,0-1 0-16,3 2 1 0,-4-1-1 16,2 1 1-16,1 1-1 0,1-2 2 15,-1 3 0-15,3-3 1 0,2 1 2 16,-1-2 3-16,2 3 4 16,1-2 1-16,-3 0-7 0,0 0-4 15,2 0-1-15,-4 1-1 0,4 3 0 16,-4 0-102-16,-4 3-110 0,-5 1-59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5T00:29:34.7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4326 2971 445 0,'0'0'0'16,"0"0"77"-16,0 0-38 0,0 0-17 16,0 0-16-16,0 0 11 0,0 0 9 15,0 0-2-15,26 45-3 0,-22-23 3 16,4 6-8-16,-5 1-3 15,1 4-7-15,1 8-1 0,-5-1-3 16,0 1-1-16,-2 1 2 0,-4 0 6 16,2 3 16-16,-5 3 0 0,3 4-1 15,-1 3-5-15,-3 2-8 0,0 2-7 16,0 1-2-16,0 1 4 16,-1 0 4-16,4-5 5 0,-2 2-7 15,1-4 2-15,1-3-2 0,-3-4 2 16,1-4-4-16,2-4-2 0,2-3 6 15,1-4-6-15,1-4-5 0,1-5 2 16,2-5 0-16,0-5-1 0,1-3-4 16,3-4-19-16,3-3-34 15,0-3-20-15,-3-1-19 0,4-5-21 16,-4-2 3-16,1-8-89 0</inkml:trace>
  <inkml:trace contextRef="#ctx0" brushRef="#br0" timeOffset="368.4107">3653 2996 569 0,'0'0'0'16,"0"0"178"-16,0 0-110 0,0 0-49 15,0 0 22-15,0 0 22 0,0 0 13 16,0 0-1-16,208-68-8 15,-141 48-8-15,8-1-25 0,5 0-19 16,1 4-8-16,2 4-4 0,-4-2-2 16,0 7-2-16,-5-2-31 0,-1 1 3 15,-6 3-14-15,-1-4 4 0,-3 2-11 16,-4 1-34-16,-1 0-18 16,-2 2-86-16,-5 0-142 0</inkml:trace>
  <inkml:trace contextRef="#ctx0" brushRef="#br0" timeOffset="827.0332">5377 2754 539 0,'0'0'0'16,"0"0"87"-16,0 0-20 15,0 0-14-15,0 0-39 0,0 0-11 16,0 0 1-16,0 0 1 0,0 0 2 15,66 128-3-15,-59-71 10 0,-3 10 22 16,-4 6-8-16,0 5-14 16,-10-1 2-16,-5-1 2 0,-3-1-9 15,-4 0-5-15,-2 0-3 0,-3 4-2 16,-4 0 1-16,3-1-1 0,-3-3 1 16,5-5 0-16,5-5 0 0,4-8 2 15,13-7 1-15,4-13 0 0,13-9 0 16,10-12 11-16,13-8 15 15,12-8 9-15,11-8-5 0,8-6-6 16,7-3-2-16,7 0-6 0,2 3-15 16,1 3-6-16,0 2-62 0,-9 4-78 15,-8 1-306-15</inkml:trace>
  <inkml:trace contextRef="#ctx0" brushRef="#br0" timeOffset="1614.0789">7326 2846 440 0,'0'0'0'16,"0"0"66"-16,0 0 15 0,0 0-28 16,0 0-31-16,0 0-10 15,0 0 1-15,0 0 18 0,0 0-1 16,-145-73-2-16,113 73 0 0,0 6-7 15,-2 6-5-15,1 5-9 0,2 4-1 16,-2 2 0-16,4 2-3 0,3 5-1 16,3 5-1-16,4 2-2 15,2 3 2-15,5 4 0 0,7 0-1 16,5 1 0-16,9-1 6 0,11-2 23 16,7-4 1-16,9-4-20 0,8-3 5 15,9-1-1-15,8-3 2 16,6-2 6-16,5-3-7 0,1 0-10 15,-1-2-1-15,2 0 0 0,-5-1 0 16,-8 0-2-16,-7 3-1 0,-13-1 1 16,-12 0-3-16,-12-1 2 0,-14 2 5 15,-9 2-1-15,-17 2 1 0,-12 5-3 16,-13 3-6-16,-11 1-94 16,-15-1-62-16,-12 1-195 0</inkml:trace>
  <inkml:trace contextRef="#ctx0" brushRef="#br0" timeOffset="2103.7424">3903 4843 360 0,'0'0'0'15,"0"0"41"-15,0 0 29 0,0 0-11 16,0 0-2-16,0 0 10 16,0 0-19-16,0 0-12 0,-28-42 24 15,57 27 6-15,11 1-15 0,11 1 0 16,16-1-14-16,19 3-4 0,15 0 1 16,17 3-13-16,13 2-10 15,9 3-9-15,4 1 2 0,-2 2-5 16,4 0-10-16,1 0 5 0,6 0 6 15,8 0 0-15,4 0-1 0,2-3 0 16,0-1-44-16,-3-1 36 0,-2 1 6 16,0-2 3-16,2 1 0 0,-2-1 0 15,-3-1 0-15,-7 0-4 0,-5 1-14 16,-8 3-50-16,-10 2-80 16,-3-1-86-16</inkml:trace>
  <inkml:trace contextRef="#ctx0" brushRef="#br0" timeOffset="4068.1416">6208 5623 624 0,'0'0'0'16,"0"0"103"-16,0 0-13 16,0 0-44-16,0 0-18 0,0 0 43 15,0 0-21-15,0 0-26 0,60 66 3 16,-38-32-2-16,6 9 0 0,1 5 0 16,2 2 0-16,2 1-14 0,0-3-3 15,-1-5-2-15,-2-5 1 0,0-4 5 16,-4-2-4-16,-1-4-4 15,-3-1-4-15,-2-2 0 0,-3-5 2 16,-4-2-2-16,-1-4-56 0,-6-2-12 16,2-5-41-16,-3-5-24 0,-1-2-91 15,-2-13-183-15</inkml:trace>
  <inkml:trace contextRef="#ctx0" brushRef="#br0" timeOffset="4385.2319">6680 5719 791 0,'0'0'0'0,"0"0"19"0,0 0-3 16,0 0-6-16,0 0-8 0,0 0-2 16,0 0 0-16,0 0-55 0,0 0 23 15,-359 199 19-15,316-185 7 0,7-6 4 16,6-1 1-16,6-7-61 15,6 0 53-15,7 0 13 0,4 0 9 16,3 1 15-16,4 2 7 0,5 2-14 16,8-2 35-16,9 2 1 0,9-2 1 15,4-1-1-15,7-2-12 16,3 0-2-16,-1-2 1 0,-1-4-11 16,-1 2-27-16,-5-3-12 0,-3 0-106 15,-4-2-21-15,-6-4-43 0,-5-2 14 16,-4-2-29-16,-4-2-187 0</inkml:trace>
  <inkml:trace contextRef="#ctx0" brushRef="#br0" timeOffset="4560.3686">6525 5592 701 0,'0'0'0'0,"0"0"204"15,0 0-125-15,0 0-34 0,0 0 2 16,0 0 4-16,0 0-15 15,0 0-22-15,0 0-10 0,-100 447-8 16,97-411-121-16,3-5-15 0,0-9-54 16,2-7-46-16,2-6 48 15</inkml:trace>
  <inkml:trace contextRef="#ctx0" brushRef="#br0" timeOffset="4900.6597">6223 5570 804 0,'0'0'0'0,"0"0"0"16,0 0 32-16,0 0-31 0,0 0 2 16,0 0 21-16,0 0 37 0,0 0 11 15,0 0-8-15,-226 661-8 16,246-588-20-16,11-7-17 0,7-8-7 0,5-10-6 15,6-13-2-15,4-17-2 16,5-16-2-16,4-9 0 0,2-18 9 16,3-13 3-16,0-9-2 0,-7-11 5 15,-4-6 2-15,-3-5 13 16,-16-1 0-16,-10 1-17 0,-20-1-7 16,-13 6-3-16,-24 6-6 0,-12 11-34 15,-9 12 4-15,-5 11-43 0,-1 12-26 16,-5 11-19-16,4 6-101 0,-2 7-127 15</inkml:trace>
  <inkml:trace contextRef="#ctx0" brushRef="#br0" timeOffset="5851.3809">8148 5728 507 0,'0'0'0'0,"0"0"66"0,0 0-7 15,0 0-28-15,0 0-11 16,0 0 6-16,0 0 0 0,0 0-3 0,0 0-2 16,-139 39 4-16,117-22-4 15,0 2 1-15,2 0-3 0,-2 3-5 16,5 3-9-16,-1 1-5 0,4 3 0 15,2 0 1-15,4 2-4 0,4 1 6 16,4-2 12-16,0-1-5 16,9 0 4-16,0-2 1 0,6-1 3 15,3-1-9-15,0-6-2 0,5-3 2 16,0-4 2-16,3-5-4 0,2-4 3 16,3-3 2-16,1-1 0 15,4-6 3-15,2-5-6 0,1-4 0 16,1-2-1-16,1-7-2 0,-2-3 8 0,-2 0 18 15,-2-3 1-15,-2 2 1 16,-2 2 0-16,-3-2-5 0,-3 5-6 16,-5 5-16-16,-6 3-1 0,-5 3-1 15,-5 7-1-15,-4 0 2 0,0 0 5 16,-3 3-2-16,-4 0-4 16,0 2-2-16,-2 1-3 0,0 1 0 15,-4 9 0-15,2 2-3 0,-3 8 5 16,2 3-2-16,1 6 0 0,0 3-3 15,4-1 3-15,3 1 0 0,4-6-1 16,1-2 1-16,9-1-3 16,4-5 4-16,3-4-2 0,2-3 0 15,1-7 2-15,3-2 8 0,2-2-2 16,2-5 3-16,-2-3 0 0,3-7 2 16,-3-3 2-16,-1-3-4 0,-1-2 6 15,-7-2-3-15,-2-3 0 0,-8 2-2 16,-6-2-4-16,-6 1-3 15,-11 4-3-15,-3-1 0 0,-4 6-2 16,-1 6-34-16,-1 4 10 0,0 8-5 16,3 0-29-16,2 10-25 0,3 0-24 15,6 4-18-15,3-2-33 0,4-1-67 16,4-3-117-16</inkml:trace>
  <inkml:trace contextRef="#ctx0" brushRef="#br0" timeOffset="6199.7359">8880 5873 778 0,'0'0'0'15,"0"0"182"-15,0 0-85 0,0 0-59 16,0 0-22-16,0 0 1 0,0 0 9 16,0 0-1-16,0 0-7 0,124 127-3 15,-121-103-2-15,-3-2-1 0,0 1-6 16,-1-1 0-16,-7-3 4 15,-1-4-2-15,1 1-3 0,-3-7-2 16,6-2-2-16,2-3 1 0,-2-4 2 16,3 0 0-16,1-8-2 0,1-3-4 15,6-4-12-15,8-1 10 0,2 0 3 16,6 2-2-16,1 1 5 16,3 4 3-16,1 4 14 0,-3 5 9 15,-1 3-1-15,-3 8-15 0,-4 5-6 16,1 3-3-16,-3 0 1 0,-4 1-1 15,0-2-3-15,-3-1 0 0,1-3 0 16,1-2-34-16,1-4-23 0,1 0-23 16,1-2-56-16,3-3-92 15,1-2-111-15</inkml:trace>
  <inkml:trace contextRef="#ctx0" brushRef="#br0" timeOffset="6918.3267">9936 6241 432 0,'0'0'0'16,"0"0"100"-16,0 0 15 0,0 0-35 15,0 0-1-15,0 0 17 0,0 0-27 16,0 0-13-16,28-15-2 16,-26-1-8-16,-2-4-10 0,2-4-7 0,-2-4-13 15,0-3-4-15,0-5-9 16,-2-6 1-16,-4-3-3 0,2-7-1 16,-4-3 0-16,-2-6 6 0,-3-1-5 15,2 3-1-15,0 2 0 16,0 5 0-16,2 6 1 0,4 7 1 15,-1 8 15-15,2 8 10 0,3 7-1 16,1 1 0-16,0 6-8 0,8 3-5 16,3 2-9-16,9 4 2 0,9 0 3 15,2 0 0-15,9 8-1 0,2-2-5 16,3 4-3-16,-3-3 0 0,-1-3 5 16,0 4-7-16,-7-1-7 15,-7-4-13-15,-4 1-6 0,-4 2-8 16,-9-1-24-16,-5 3-76 0,-5 3-30 15,-8 2-35-15,-7-3-100 0</inkml:trace>
  <inkml:trace contextRef="#ctx0" brushRef="#br0" timeOffset="7166.4956">10071 5775 584 0,'0'0'0'0,"0"0"303"16,0 0-167-16,0 0-29 15,0 0 2-15,0 0-40 0,0 0-37 16,0 0-27-16,0 0 0 0,350 53-3 16,-322-47-4-16,-3 1-4 0,-4 5 3 15,-4-2 1-15,-2 6 4 0,-4 4-1 16,-3 2 9-16,-3 3 1 16,-4 1-5-16,-1-4-2 0,0 1-2 15,-2-6 0-15,-1-5-2 0,1-4 0 16,2-5-33-16,0-1-21 0,0-2-41 15,0-3-59-15,4-7-19 0,-2-6-7 16,3-5-79-16</inkml:trace>
  <inkml:trace contextRef="#ctx0" brushRef="#br0" timeOffset="7272.4687">10570 5744 725 0,'0'0'0'16,"0"0"311"-16,0 0-213 0,0 0-57 15,0 0-42-15,0 0-19 0,0 0-43 16,0 0-40-16,0 0-114 0,67 15-176 15</inkml:trace>
  <inkml:trace contextRef="#ctx0" brushRef="#br0" timeOffset="8185.0867">11114 5766 606 0,'0'0'0'0,"0"0"172"0,0 0-78 15,0 0-52-15,0 0 11 0,0 0 4 16,0 0-23-16,0 0-12 0,0 0 2 16,-55-19 0-16,50 25-4 0,-3 2-6 15,-2 3 0-15,-1 3-5 16,-2 6 1-16,-3 2-3 0,1 3-4 16,-1 4-1-16,0 0 0 0,3 1-1 15,2-2 3-15,6 0 6 16,2-7 2-16,3-3-4 0,4-2-2 15,7-8-4-15,3-3 1 0,5-5 0 16,2-2 6-16,4-15 3 0,2-7-5 16,6-6-1-16,5-9-3 0,-1-7-1 15,0-2-1-15,3-5 0 16,0-5 1-16,-5-1 0 0,-1-7 0 16,-5-3 1-16,-3-1-3 0,-5 1 0 15,-2 7 4-15,-4 7-5 0,-5 12 2 16,-5 11 2-16,-3 10 3 0,-2 9 12 15,-5 7-3-15,-6 6-13 0,-5 8-1 16,-3 12 0-16,-2 11-2 16,-1 10 2-16,0 8-1 0,0 8 0 15,0 6-2-15,4 3 1 0,2 3-3 16,3-2 5-16,7-4-2 0,2-5-1 16,4-4 1-16,9-7 0 0,3-7 2 15,6-4 5-15,5-8-4 0,1-7-1 16,2-4 0-16,5-7 0 0,3-7 0 15,4-3 3-15,5-1 11 16,3-8 5-16,-4-4-10 0,2-2 10 16,-6-2 8-16,-3-1-6 0,-4-1-8 15,-6 1-8-15,-7 2-2 0,-8 1-1 16,-8 5 2-16,-3-2 4 0,-12 1-5 16,-3 2-6-16,-7 1-3 15,0 7-6-15,0 1-8 0,-1 3 3 16,1 9 0-16,2 1-2 0,3 0 5 15,3 0 8-15,8 0 2 0,6 2-1 16,1-6-3-16,11 2 1 0,8-3 5 16,5 1 1-16,6-3 0 15,2-2 0-15,0 4 4 0,1-1-1 16,-4 3 7-16,-3 4-2 0,-4 3-6 16,-3 3 2-16,-5 1-5 0,-5-1 1 15,-6-4 0-15,-1-2 3 16,-2-5-3-16,-2-2 0 0,-1-2 7 15,-2-5-7-15,1 0 0 0,-1-10-17 16,4-4-16-16,1-5 9 0,5 0 2 16,7 2-4-16,7-3 16 0,2 5 7 15,2 0 6-15,2 6 22 0,-4 3 12 16,0 4 15-16,-3 2-28 16,-5 8-21-16,-4 6 0 0,2 3 3 15,-4 1 1-15,1 0-3 0,1-3-2 16,-1 3-3-16,1-5-25 0,1-1-17 15,0-5 0-15,0 0-20 0,-2-2-45 16,2-2-59-16,0 2-20 16,-2-4-98-16,0-1-196 0</inkml:trace>
  <inkml:trace contextRef="#ctx0" brushRef="#br0" timeOffset="8801.4285">12826 5148 619 0,'0'0'0'0,"0"0"154"0,0 0-87 15,0 0-48-15,0 0-6 0,0 0 17 16,0 0 0-16,0 0-8 0,0 0-5 15,-22 203-1-15,25-155 8 0,0 6 3 16,-2-1-3-16,0 4 6 16,-1-3 1-16,0 0-9 0,-1 0-9 15,-3-6-6-15,1 0 0 0,-1-5-4 16,1-2-2-16,0-5-1 0,2-2 0 16,0-7-24-16,-1-6-8 0,1-8-8 15,-2-2 0-15,0-5-10 16,-1-2-35-16,-2-2-44 0,0-2-63 0,-2-2 4 15,3-7 3-15</inkml:trace>
  <inkml:trace contextRef="#ctx0" brushRef="#br0" timeOffset="9219.7711">12662 5732 487 0,'0'0'0'15,"0"0"186"-15,0 0-71 0,0 0-37 16,0 0-28-16,0 0-19 0,0 0-24 16,0 0-3-16,0 0-5 15,374 106 1-15,-334-104 0 0,-4-2 0 16,-5 0 2-16,-5 0 2 0,-5 2 19 16,-3 9 20-16,-5 2 12 0,-5 5 19 15,-3 3-16-15,-5 3-25 16,0 3-15-16,0-2-13 0,-8-2 0 15,4-3-2-15,-3-5 0 0,3-5-1 16,3-5-2-16,1 0 0 0,0-4-52 16,0-1-53-16,0-8 15 0,0-8-29 15,0-3-24-15,0-6 49 0,0-2 21 16,-3-3-17-16,1-2 23 16,-2 1 50-16,3 1 34 0,1 11 81 15,0 5 29-15,-2 4 36 0,0 2-24 16,1 3-31-16,1 3-32 0,0 0-50 15,0 2-28-15,7 4-4 0,4 3-3 16,5 4-51-16,3-1-46 16,5-1-48-16,2 2-60 0,1-6-48 15,2-2-37-15</inkml:trace>
  <inkml:trace contextRef="#ctx0" brushRef="#br0" timeOffset="9485.2856">13420 5845 77 0,'34'0'77'0,"-1"0"-77"0,-3 0 218 16,-2-3-97-16,1 3-19 0,-4-1-10 15,-4-1-8-15,-8-1 8 0,-6 3 12 16,-6-1-28-16,-1 1-13 15,0 0 12-15,0 0-30 0,0 1-24 16,-7 2-16-16,-2 0-4 0,3 8-1 16,-6-1 0-16,-1 4 0 0,-2 1 2 15,-2 0-1-15,2 6 11 0,-2-2-8 16,4 1-3-16,2 1 1 16,4-3-2-16,6-4 0 0,1-3 0 15,8-3-5-15,0-3-10 0,5-2 7 16,0-3 4-16,0 0 0 0,2-3 6 15,1 0-1-15,-4-2-1 0,5 4 0 16,-1 0 7-16,-3 1 2 16,2 0-2-16,-1 0-6 0,-3 0-2 15,1 0 2-15,-1 0-3 0,-4-2-36 16,5-3-18-16,-3-5-24 0,1 0-35 16,2-3-31-16,-3-3-48 0,-1-3-83 15</inkml:trace>
  <inkml:trace contextRef="#ctx0" brushRef="#br0" timeOffset="9984.4482">13988 5036 674 0,'0'0'0'16,"0"0"42"-16,0 0 1 16,0 0-26-16,0 0-6 0,0 0 16 0,0 0 0 15,0 0 4-15,0 0 9 16,-1 155 4-16,1-101 0 0,3 7 3 16,0 5-19-16,0 0-9 0,1 0-7 15,0 0-9-15,-3-5-2 16,-1-3 0-16,0-6-1 0,0-7 0 15,0-3-11-15,0-6 5 0,0-4 0 16,0-5-3-16,0-9-2 0,5-6-1 16,3-6 0-16,1-6 0 0,4-5-13 15,0-3-23-15,5-6 5 0,-1-3 4 16,3-2 36-16,1-5 5 16,0 0-1-16,0-1 1 0,0 2 14 15,-1 3 12-15,0 1 23 0,-1 5 1 16,-6 5 4-16,-5 7 5 0,-3 2-30 15,-2 14-22-15,-1 6 10 0,0 7-2 16,-2 2-2-16,0 4-7 16,1-4-4-16,1-2-4 0,1-3 0 15,3-4 4-15,-3-7-4 0,2-7 0 16,1-2-68-16,-2-4-31 0,0 0-51 16,-3-9-63-16,1-5-122 0</inkml:trace>
  <inkml:trace contextRef="#ctx0" brushRef="#br0" timeOffset="10107.2351">14255 5603 1086 0,'0'0'0'0,"0"0"6"0,0 0-17 16,0 0 2-16,0 0-27 16,0 0-117-16,0 0-372 0</inkml:trace>
  <inkml:trace contextRef="#ctx0" brushRef="#br0" timeOffset="10406.5076">14956 4929 922 0,'0'0'0'0,"0"0"41"0,0 0 21 15,0 0-41-15,0 0 3 0,0 0 9 16,0 0-10-16,0 0-11 0,0 0 0 16,-31 350 4-16,29-276-4 0,2 0-8 15,0-1-3-15,0-3 2 0,0-6-3 16,0-5 0-16,0-5 0 16,6-10 3-16,-2-4-4 0,2-8 2 15,-4-3 0-15,-1-5-1 0,0-1-31 16,-1-9-10-16,0-4-25 0,0-7-40 15,-1-3-60-15,-2-6-80 0,-4-7-24 16</inkml:trace>
  <inkml:trace contextRef="#ctx0" brushRef="#br0" timeOffset="10620.3123">14709 5522 861 0,'0'0'0'0,"0"0"108"16,0 0 0-16,0 0-5 15,0 0-14-15,0 0-30 0,0 0-13 16,0 0 9-16,0 0-26 0,224 123-20 16,-194-96-7-16,-2-3 1 0,-6-5-6 15,0 0-33-15,0-2-13 0,-2-1 10 16,1 1-13-16,-3-8-49 16,-1-2-14-16,0-2-25 0,-1-3-31 15,-1-2-33-15,0-1-50 0</inkml:trace>
  <inkml:trace contextRef="#ctx0" brushRef="#br0" timeOffset="10928.2063">15303 5634 804 0,'0'0'0'0,"0"0"96"15,0 0-11-15,0 0-17 0,0 0-14 16,0 0 3-16,0 0-22 16,0 0-13-16,0 0-7 0,130 162 1 15,-109-142-4-15,-2 0-8 0,1 0-3 16,-3-4 0-16,3-2-2 0,0-2-32 15,-4-5-49-15,-1-2-39 0,-2-4-2 16,1-1-69-16,-2-2-111 16,3-7-95-16</inkml:trace>
  <inkml:trace contextRef="#ctx0" brushRef="#br0" timeOffset="11131.2045">15800 5799 901 0,'0'0'0'0,"0"0"176"16,0 0-76-16,0 0-37 15,0 0-10-15,0 0-27 0,0 0-16 16,0 0-7-16,0 0 0 0,-341 337-3 16,282-292 0-16,-1-1-63 0,-4-1-21 15,1 3-30-15,-2-4-3 0,-1 0-45 16,3-1-144-16,-2-2-64 16</inkml:trace>
  <inkml:trace contextRef="#ctx0" brushRef="#br0" timeOffset="11893.1557">6204 7336 552 0,'0'0'0'0,"0"0"141"15,0 0-20-15,0 0-74 0,0 0-14 16,0 0 61-16,0 0-37 0,0 0-10 16,0 0 11-16,137 200-13 0,-108-144-9 15,1-2-9-15,-1-3-12 0,-1-2-10 16,-4-7-4-16,-2-4 3 0,-6-8-3 16,0-4-2-16,-3-5-1 15,-3-6-28-15,-4-2-40 0,0-8-17 16,-3-2-42-16,0-3-147 0,-3-5-89 15</inkml:trace>
  <inkml:trace contextRef="#ctx0" brushRef="#br0" timeOffset="12198.9195">6480 7597 968 0,'0'0'0'0,"0"0"12"15,0 0-3-15,0 0-7 0,0 0 1 16,0 0-6-16,0 0 1 0,0 0-7 16,0 0-14-16,-268 69-5 0,236-63-11 15,2 4-37-15,1-4 3 0,7 3 9 16,8-3 47-16,4-4 14 16,5 0 6-16,5-2 33 0,1 4-1 15,13 1 19-15,6 1 35 0,8 0-25 16,10-2-20-16,5 0-11 0,7-4-5 15,-2 0 2-15,-1 0-12 0,-1 0-15 16,-6-3-6-16,-4-2-110 16,-4-4 23-16,-2-2-10 0,-6-2-32 15,-4-4-56-15,-6-4-110 0</inkml:trace>
  <inkml:trace contextRef="#ctx0" brushRef="#br0" timeOffset="12366.8341">6448 7438 633 0,'0'0'0'0,"0"0"177"16,0 0-61-16,0 0-60 0,0 0-13 16,0 0 10-16,0 0 5 0,0 0-28 15,0 0-18-15,-81 362-10 0,79-330-4 16,-2-3-84-16,1-6 24 16,1-4-15-16,2-6-56 0,0-5-38 15,0-6-37-15</inkml:trace>
  <inkml:trace contextRef="#ctx0" brushRef="#br0" timeOffset="12734.8169">6246 7285 918 0,'0'0'0'0,"0"0"0"0,0 0 20 16,0 0-7-16,0 0-11 15,0 0-2-15,0 0 0 0,0 0-13 16,0 0 7-16,-242 545 5 0,240-457 2 16,3-9 24-16,13-8 14 0,9-10 3 15,7-11-2-15,6-10-18 16,6-10-9-16,3-13-1 0,7-12-3 16,5-7 3-16,2-13 5 0,4-11-3 15,-5-10-5-15,-1-7 3 0,0-7 5 16,-3-6 2-16,-5-1 1 0,-3-7-2 15,-5-3 6-15,-10-7-10 0,-8-2-7 16,-17 2-3-16,-7 0-2 16,-18 10-4-16,-9 9-14 0,-5 16 4 15,-4 11 3-15,1 13-31 0,-3 12-58 16,-5 4-15-16,-1 14-65 0,2 8-169 16,0 6-60-16</inkml:trace>
  <inkml:trace contextRef="#ctx0" brushRef="#br0" timeOffset="13577.3688">8072 7377 573 0,'0'0'0'0,"0"0"179"16,0 0-83-16,0 0-45 0,0 0 32 16,0 0-28-16,0 0-12 0,0 0 2 15,38 186-4-15,-30-133-9 0,-2-1-9 16,-1-2-10-16,-1-8-6 15,0 2-5-15,-4-6 1 0,0-3-1 16,0-2-2-16,-3-5 0 0,-4 1-19 16,-2-6-25-16,-4-3-21 0,1-4-29 15,-7-2-142-15,-3-5-116 0</inkml:trace>
  <inkml:trace contextRef="#ctx0" brushRef="#br0" timeOffset="13784.7074">7815 8007 738 0,'0'0'0'0,"0"0"196"0,0 0-35 15,0 0-60-15,0 0-23 0,0 0-3 16,0 0-19-16,0 0-20 0,0 0-31 16,426 14 0-16,-387-17-10 0,-7-2-72 15,-4-1 30-15,-9-2 19 0,-3-3 4 16,-5-2-7-16,-4-1-48 15,-5-2-54-15,-2-4-27 0,-4-2-82 16,-12-7-239-16</inkml:trace>
  <inkml:trace contextRef="#ctx0" brushRef="#br0" timeOffset="13978.5039">7806 7299 888 0,'0'0'0'0,"0"0"191"15,0 0-96-15,0 0-19 0,0 0-27 16,0 0-14-16,0 0-9 0,0 0-20 16,0 0-8-16,445 51-60 15,-394-34-30-15,-5 1-46 0,-6 1-59 16,-2 2-29-16,-6-2 3 0,-7 3-62 16</inkml:trace>
  <inkml:trace contextRef="#ctx0" brushRef="#br0" timeOffset="14268.2303">8556 7668 545 0,'0'0'0'0,"0"0"212"16,0 0-55-16,0 0-43 0,0 0-42 15,0 0-18-15,0 0-18 0,0 0-13 16,63 186-8-16,-72-159-5 16,0-4 1-16,-1-2 3 0,1-10 3 15,5-2-4-15,0-7-4 0,2-2-4 16,2-5 3-16,0-6-4 0,9-7-5 15,1-2 1-15,8-2 0 0,3 3 0 16,3-1 3-16,3 5 19 16,-3 4 14-16,-2 2 4 0,0 9 2 15,-1 0-19-15,-4 12-18 0,0 3-2 16,-3 2 0-16,-1-1-2 0,-3 1-2 16,1-3-3-16,0-2-33 0,1-1-32 15,3-4-4-15,1-3-54 0,-1 0-127 16,0-4-197-16</inkml:trace>
  <inkml:trace contextRef="#ctx0" brushRef="#br0" timeOffset="14629.106">9565 7263 706 0,'0'0'0'0,"0"0"173"0,0 0-42 16,0 0-43-16,0 0-17 0,0 0-15 16,0 0-27-16,0 0-23 0,0 0-9 15,-20 0 6-15,29 43 32 16,1 7-7-16,1 9-8 0,-1 1 0 0,0 3 5 15,-3-2 0-15,-1-3-6 16,-2-4-4-16,2-6-8 0,-3-6-5 16,2-8 0-16,1-8-4 0,-3-8-18 15,2-9 1-15,-3-3-2 0,-2-4-18 16,0-2-34-16,0-5-3 16,-1-6-62-16,-7-6-80 0,-5-4-76 15,-4-7-264-15</inkml:trace>
  <inkml:trace contextRef="#ctx0" brushRef="#br0" timeOffset="14963.0814">9383 7606 724 0,'0'0'0'0,"0"0"190"16,0 0-97-16,0 0-38 0,0 0-10 16,0 0-7-16,0 0 0 0,0 0-4 15,382 34-13-15,-336-33-6 0,-7 1-10 16,-1-2-1-16,-8 0-2 15,-2-2 0-15,-8-3-1 0,-5 1 1 16,-5 3 1-16,-6-3 4 0,-4-1 31 16,0-1 14-16,-11-2-23 0,-1 2-19 15,-4 3-8-15,-4 1 3 0,-2 2-4 16,0 0-2-16,0 9 2 0,3 1-2 16,2 5-3-16,4 3 6 15,-1 1-3-15,6-1-1 0,2 3 4 16,6-3 14-16,6 1-15 0,9 0 3 15,4-3-2-15,6 2-1 0,-2-4 0 16,4 1-1-16,2-6 0 16,-1 0-74-16,3-4 12 0,-1-5-35 15,-4 0 2-15,-3-10 13 0,0-1-69 16,-3-6-65-16,-6 1-85 0</inkml:trace>
  <inkml:trace contextRef="#ctx0" brushRef="#br0" timeOffset="15102.1415">10094 7622 901 0,'0'0'0'0,"0"0"106"0,0 0 5 16,0 0-75-16,0 0-28 0,0 0-4 15,0 0-6-15,0 0-3 0,0 0-38 16,-217 130-40-16,209-119-40 16,6 1-94-16,2-5-159 0</inkml:trace>
  <inkml:trace contextRef="#ctx0" brushRef="#br0" timeOffset="15675.6506">10404 7652 451 0,'0'0'0'0,"0"0"0"0,0 0 151 15,0 0-46-15,0 0 2 0,0 0 0 16,0 0-20-16,0 0-13 15,-18-48 2-15,11 46-28 0,0 2-24 16,2 0-7-16,-5 0 4 0,0 3-7 16,0 3-6-16,-4 1 0 0,3 5 2 15,-4 2-1-15,0 1-1 0,3 4-3 16,3 4-3-16,-2-4 5 16,5 4-2-16,4 0 4 0,2-3-2 15,6 1-4-15,5-4-5 0,6-6 3 16,2-2 0-16,0-4 2 0,2-5 0 15,-1 0 1-15,-5-5 1 0,0-4 12 16,-1 2-2-16,-2-3 0 16,-1 1 0-16,1 3-2 0,-1 2 8 15,2 2-2-15,-3 2-9 0,3 2-6 16,2 6 2-16,1 2-1 0,0 4 4 16,0 4 3-16,-3 5 0 0,-1 2-2 15,-3 2 2-15,-2 3-1 0,-1 2-9 16,-5 3 3-16,-1-2-1 15,-6 4-3-15,-6-2 0 0,-3 4 3 16,-5-1-6-16,-4 2 0 0,-6-1-6 16,-4 1-7-16,-6 1 4 0,-4-1-13 15,-4-1 0-15,-3-3 20 0,2-7 4 16,0-5 0-16,2-6 0 16,6-11 5-16,5-7-6 0,7-7-70 15,7-13-16-15,10-8-27 0,12-9 43 16,12-5 49-16,11-6 18 0,11-4 4 15,11-1 0-15,9 2-35 0,7 1 29 16,5 7 4-16,1 3-208 16,-2 4-435-16</inkml:trace>
  <inkml:trace contextRef="#ctx0" brushRef="#br0" timeOffset="16331.1987">10810 7619 416 0,'0'0'0'0,"0"0"235"16,0 0-81-16,0 0-16 0,0 0-43 15,0 0-20-15,0 0-27 0,0 0-11 16,0 0-3-16,103 10 2 0,-84 20-1 16,-6-3 2-16,-1 1-2 15,-4-1-13-15,-5-5-8 0,-2 0-4 16,-1-1-3-16,-1-8-3 0,-7-1 2 16,2-1-2-16,-2-4-2 0,-1-6-4 15,4-1-18-15,-1-5 9 16,3-8-15-16,3-1 5 0,5-1 9 15,8-6 0-15,5 5 8 0,8 0 3 16,3 1 1-16,2 0 0 0,2 6 17 16,-1 6-10-16,-3 3-1 0,3 5-5 15,-3 2-1-15,-2 1 0 16,-2 0 0-16,4-3 0 0,-3-5 1 0,-2 0 1 16,0-5-1-16,-2-7 0 15,0-4 1-15,0-1-2 0,-3 0 0 16,-3 0 7-16,-5 6-4 0,-2 3 2 15,-6 2-1-15,0 6 1 0,-3 6 3 16,2 6 8-16,-2 10-4 16,0 6-6-16,0 1-2 0,0-1-3 15,0-3 3-15,0-4-2 0,0-6-2 16,0-5 0-16,0-5 2 0,1-3-2 16,0-2-29-16,0-9-6 0,1-7-51 15,0-1-45-15,3-4 1 0,-2-2 26 16,-2-2 70-16,-1 0 7 15,0-2-53-15,-1-1-30 0,-5 5-37 16,-1 2 49-16,-1 9 99 0,4 5 32 16,-2 7 36-16,4 0 7 0,0 2-63 15,2 7-26-15,0-4-118 0,3-2-18 16</inkml:trace>
  <inkml:trace contextRef="#ctx0" brushRef="#br0" timeOffset="16636.6279">11847 7086 714 0,'0'0'0'0,"0"0"193"0,0 0-112 16,0 0-35-16,0 0-6 0,0 0-1 16,0 0-17-16,0 0 0 0,0 0 26 15,37 92 10-15,-37-45-16 16,0 5-10-16,0 3-11 0,0-1-9 15,2 1-7-15,3-4 1 0,-1-8-3 16,-2 0-2-16,3-8 1 0,-2-4 0 16,-1-7-4-16,0-1-50 0,-2-4 4 15,0-5-7-15,0 0-6 0,-1-8-7 16,1-1-37-16,-2-5-23 16,-2 0-24-16,-3-8-153 0</inkml:trace>
  <inkml:trace contextRef="#ctx0" brushRef="#br0" timeOffset="16783.3176">11751 7445 958 0,'0'0'0'0,"0"0"119"15,0 0-8-15,0 0-50 16,0 0-32-16,0 0-14 0,0 0-6 16,0 0-1-16,0 0-6 0,225 137 0 15,-203-122-2-15,-2-4 0 0,-3-1-62 16,-2-3 3-16,-2-1-28 15,-5-5-46-15,-2-1-81 0,-3 0-130 16</inkml:trace>
  <inkml:trace contextRef="#ctx0" brushRef="#br0" timeOffset="16959.0814">12181 7600 491 0,'0'0'0'0,"0"0"255"0,0 0-179 16,0 0-54-16,0 0-16 16,0 0-5-16,0 0-2 0,0 0-55 15,183 95-11-15,-166-97-69 0,3-5-70 16,-2 0 7-16</inkml:trace>
  <inkml:trace contextRef="#ctx0" brushRef="#br0" timeOffset="17124.0832">12510 7599 832 0,'0'0'0'15,"0"0"220"-15,0 0-149 0,0 0 19 16,0 0-14-16,0 0-32 0,0 0-10 16,0 0 5-16,0 0-10 0,-150 212-9 15,119-176-14-15,-5-1-2 0,0-4-8 16,0-2-46-16,-4-3-5 0,2-1-12 16,1-2-32-16,2-3-17 15,0-3-36-15,2-2-128 0,0-5-93 16</inkml:trace>
  <inkml:trace contextRef="#ctx0" brushRef="#br0" timeOffset="17393.375">11341 7274 1561 0,'0'0'0'16,"0"0"112"-16,0 0-105 0,0 0-14 15,0 0-36-15,0 0-75 0,0 0-33 16,0 0-44-16,0 0-182 0,21 68-397 15</inkml:trace>
  <inkml:trace contextRef="#ctx0" brushRef="#br0" timeOffset="18569.3287">6314 9196 201 0,'0'0'0'16,"0"0"139"-16,0 0-57 0,0 0-34 15,0 0-6-15,0 0 17 0,0 0 1 16,0 0 6-16,-72-13 13 16,72 13-13-16,0 0-13 0,4 3-9 15,5 10-11-15,5 7 43 0,7 10-9 16,6 3-23-16,2 5-11 0,3 1-5 16,1-2-7-16,0 0-2 0,0-1 9 15,-4-2-11-15,-2-4-7 0,-5-2-6 16,-5-3 3-16,-3-4-4 15,-4-4-3-15,-2-3 0 0,-3-3 0 16,-2-3-65-16,-2-3-5 0,1-5-47 16,1 0-110-16,-2-12 5 0,-1-9-95 15</inkml:trace>
  <inkml:trace contextRef="#ctx0" brushRef="#br0" timeOffset="18990.5528">6545 9318 848 0,'0'0'0'16,"0"0"0"-16,0 0 27 16,0 0-17-16,0 0-7 0,0 0 1 0,0 0-8 15,0 0-21-15,0 0-23 16,-222 197 0-16,198-196 6 0,1-1-9 16,3-4 23-16,3-5 13 0,1 3 10 15,5-3 7-15,0 2 2 0,7 0 2 16,4 1 29-16,3 3-15 15,14 1-3-15,9 2 38 0,9 2 19 16,6 2-21-16,3 3-25 0,1-1-13 16,-3-3 0-16,-1-1-3 0,-4-2-7 15,-4 0-7-15,-2-5-31 0,-6-9-24 16,-2-3-30-16,-4-3-13 16,-4 0 13-16,-3-1-17 0,-5-1 30 15,-4 1 42-15,-3 0 34 0,-4 2 5 16,-7 0 11-16,-7 0 8 0,-2 1-1 15,-3 2-2-15,1 5 13 0,5 5 57 16,0 6 20-16,5 6 0 16,1 8-68-16,0 13-21 0,6 7 2 0,-2 5-2 15,2 4-16-15,2-3-7 16,2 0 4-16,-2-7-10 0,2-5-126 16,-1-6-20-16,-2-8-3 0,-1-7 6 15,2-5-126-15</inkml:trace>
  <inkml:trace contextRef="#ctx0" brushRef="#br0" timeOffset="19301.537">6320 9107 827 0,'0'0'0'0,"0"0"91"15,0 0-23-15,0 0-37 0,0 0-18 16,0 0 1-16,0 0 20 0,0 0 21 15,0 0 8-15,-281 675-1 16,281-604-26-16,17-10-17 0,12-15-10 16,8-10-3-16,8-14-3 0,7-15 0 15,5-7 5-15,3-16 12 0,1-15 13 16,3-7-8-16,-1-12-11 0,-4-5-4 16,0-6-1-16,-6-2 2 0,-5-4 16 15,-9 6 2-15,-13 3-13 0,-16 5-11 16,-11 7-1-16,-19 7-8 15,-15 5-43-15,-13 7-9 0,-7 11-19 16,-4 10-54-16,4 7-50 0,1 14-43 16,7 5-139-16</inkml:trace>
  <inkml:trace contextRef="#ctx0" brushRef="#br0" timeOffset="20120.1642">7809 9311 808 0,'0'0'0'0,"0"0"39"0,0 0 36 15,0 0-32-15,0 0-27 0,0 0 1 16,0 0-9-16,0 0-4 16,0 0 1-16,-93 14 5 0,79 23-3 15,0 2 0-15,-1 7 3 0,4 0 6 16,3-2 12-16,4 0 13 0,4-3-5 15,1-5-14-15,8-5-13 0,4-8-3 16,3-7-4-16,3-7 1 16,3-5 2-16,1-4 1 0,1-12-2 15,1-5 2-15,4-6-3 0,0-5-3 16,-1-2 0-16,-2 2 3 0,-4 0-4 16,-5 6 2-16,-3 6 0 0,-9 11 2 15,-1 5-3-15,-1 5 0 16,1 11 0-16,0 5 10 0,2 6-7 15,-2-2-3-15,-2 2 0 0,2-6 7 16,1-5-6-16,2-3 4 0,4-5-3 16,1-7 0-16,4-1 4 0,3-9 0 15,4-1-6-15,2-3 0 0,-2 1 5 16,3 1-5-16,-2 3 0 16,0 1 0-16,-2 2 1 0,-1-4-1 15,-1 3 0-15,-2-4 0 0,3-6 0 16,0-2-11-16,-3-6 4 0,4-4 5 15,-2-4 3-15,-1-6-2 0,-1-6 2 16,0-3-1-16,-1-6 0 16,1-2 0-16,-2-2 1 0,0 0-1 15,-3-3 0-15,-1 3-1 0,-3 9 2 16,-5 8 0-16,-3 15 1 0,-1 11 1 16,-4 9 6-16,-3 5 8 0,-4 7-4 15,1 16-8-15,-1 11-1 0,2 17-2 16,1 12 5-16,4 6 0 15,2 2 2-15,2-2 11 0,4-7-2 16,5-6-6-16,5-6-4 0,1-9-3 16,3-5-5-16,-1-4 0 0,1-4 0 15,-3-7-48-15,-1-3 12 16,-3-6-9-16,-1-7-7 0,-3-4 0 0,-1-1-26 16,-3-3-37-16,-3-8-35 15,0 0-108-15,-9-4-220 0</inkml:trace>
  <inkml:trace contextRef="#ctx0" brushRef="#br0" timeOffset="20279.9182">8310 9324 920 0,'0'0'0'0,"0"0"49"16,0 0 72-16,0 0-61 0,0 0-39 15,0 0-16-15,0 0-3 0,0 0-3 16,0 0-24-16,361 25-86 0,-316-24-107 15,0-1-33-15,0-1-41 16</inkml:trace>
  <inkml:trace contextRef="#ctx0" brushRef="#br0" timeOffset="21660.1198">7420 9354 474 0,'0'0'0'16,"0"0"164"-16,0 0-81 16,0 0-45-16,0 0 7 0,0 0-6 15,0 0-20-15,0 0-5 0,-175 88-3 16,151-67-4-16,-1 4 3 0,2 4 24 16,1-1-11-16,7 1-11 0,0 3-3 15,6-1-5-15,1 2 0 0,6 0 1 16,2-4-5-16,4-1 0 15,5-6 7-15,2-5-7 0,3-5 0 16,-3-5 30-16,4-6-14 0,-1-1 13 16,1-2 10-16,1-12 6 0,0-2-7 15,-1-2-15-15,-1-4-10 16,-1 3-7-16,-2-4-3 0,2-3-1 0,-2-2 0 16,0-1-2-16,2-2 0 15,-2-2 3-15,2 3-3 0,-2 1 3 16,-2 1-4-16,-1 6 1 0,-3 1 0 15,-1 4 7-15,-2 6 12 0,-2 2-1 16,0 6-1-16,0 0 0 16,0 3-5-16,0 0-9 0,0 3-6 15,0 6 5-15,-4 6-3 0,3 4 1 16,1 3 0-16,0 1 0 0,1 2 5 16,6 5-3-16,-1-1 0 15,4 2 0-15,-2-1-1 0,-3-4-1 16,3-2 0-16,-2-2 0 0,1-3 1 15,-1-3-1-15,0-1 0 0,-1-4 1 16,0-1-1-16,0-2 0 0,-1-1 1 16,-1-1-1-16,0-2 0 0,0 2 1 15,0-1-1-15,2-2 0 0,-3-1 0 16,2-2 0-16,2 0-1 0,0 0 5 16,2-5-3-16,1-1 1 15,2-1-1-15,0 1-2 0,2-3-106 16,0 6-27-16,1-1-140 0,-1-1-141 15</inkml:trace>
  <inkml:trace contextRef="#ctx0" brushRef="#br0" timeOffset="22806.3054">8919 8866 616 0,'0'0'0'0,"0"0"37"15,0 0 0-15,0 0 10 0,0 0 4 16,0 0 11-16,0 0-7 0,0 0-18 16,0 0-6-16,51 438-2 0,-48-385-3 15,-3-4-5-15,0-6-12 0,-7-4-5 16,0-5-2-16,-4-3 2 0,0-6 0 16,3-6 0-16,-1-9-2 15,2-2 1-15,4-5-1 0,2-3 4 16,1-9-6-16,3-4 0 0,5-5 0 15,4-4 0-15,4 1 0 0,5-1-1 16,2 5 1-16,1 2 0 16,3 6 50-16,-3 8-15 0,1 1-12 15,-2 11-5-15,-1 6-5 0,-4 3-4 16,-2 4 0-16,-3 1-6 0,-1-5-1 16,-1-1-1-16,-1-4 0 0,1-6 0 15,-2-3-1-15,1-3 0 16,1-1-22-16,0-2 10 0,1 0 0 15,5-2 6-15,-1-1 3 0,2-3-7 16,0-1-7-16,0 1-5 0,-1-5-1 16,-2 1 1-16,0-1 8 0,-4-1 2 15,-3 3 9-15,-1-3 3 0,-2-1 0 16,0-1 11-16,-3 0 14 16,-1-2 3-16,1-1-7 0,-2 0-1 15,0 4 0-15,-1 0-1 0,-4 5-9 16,-2 1-6-16,-2 3-1 0,0 2 0 15,-5 2-2-15,-1 5-2 0,2 7 1 16,-5 2 0-16,4 1 0 16,0 3 0-16,3-1 4 0,6 2-1 15,4-2-2-15,2 1-2 0,9-4 2 16,7-4 3-16,0-1 2 0,6-4 5 16,3 0 5-16,2-2 0 0,2 0-3 15,-4 1-1-15,-2-1-10 0,-2-2 0 16,-1 4-1-16,-5-5 1 15,1 1-3-15,-4 2-12 0,-2-1-39 16,0-1-74-16,-3 2-13 0,-5-3-113 16,-3 0-213-16</inkml:trace>
  <inkml:trace contextRef="#ctx0" brushRef="#br0" timeOffset="23330.8999">9727 9466 645 0,'0'0'0'16,"0"0"184"-16,0 0-68 0,0 0-66 16,0 0-14-16,0 0-7 15,0 0 4-15,0 0 8 0,0 0-12 16,43 133-7-16,-43-114-10 0,0-8-1 15,0 0-3-15,0-5-4 0,0-3-1 16,1-3-1-16,-1 0 1 16,2-4 6-16,2-1-6 0,2-7-4 0,2 2 2 15,3-2-2-15,1-1-3 16,2 3 2-16,3 1 3 0,0 4 3 16,2 5 6-16,2 2 8 0,-3 8-4 15,1 6-8-15,-4 2-1 0,0 1-2 16,-7-2 0-16,-1 0 0 15,-4-4 5-15,0-4 5 0,-1-5-4 16,1 1-8-16,-1-5 2 0,4 1-6 16,-1-1-51-16,1-1-23 0,0-5-53 15,1-5-88-15,-3 0-77 0,2-3-101 16</inkml:trace>
  <inkml:trace contextRef="#ctx0" brushRef="#br0" timeOffset="23597.9927">10156 9072 734 0,'0'0'0'15,"0"0"-80"-15,0 0 106 0,0 0 23 16,0 0-11-16,0 0 55 0,0 0-16 16,0 0-13-16,0 0-3 0,48 115 8 15,-51-74-20-15,2 2-9 0,-1 1-8 16,2 1 0-16,1-2-7 15,4-4-11-15,2-3-5 0,0-5-6 16,-2-1-2-16,3-2 1 0,-1-5-4 16,-1-6-17-16,0-2-2 0,-3-8-16 15,-2 1-6-15,-1-7 8 0,0-1-35 16,-1 0-93-16,-5-4-66 16,-3-6-114-16</inkml:trace>
  <inkml:trace contextRef="#ctx0" brushRef="#br0" timeOffset="23985.4626">10095 9428 743 0,'0'0'0'0,"0"0"112"15,0 0 10-15,0 0-73 0,0 0-42 16,0 0-4-16,0 0-1 0,0 0-1 16,245 46 1-16,-217-46 0 0,-3 0-4 15,1-5 0-15,-2-1 3 0,-2-3 0 16,-2 1 2-16,2 0-4 15,-1 5 2-15,-3 3-1 0,-3 3 0 16,-4 8 0-16,0 3 48 0,-4 4 5 16,-4 2-7-16,-2 0-10 0,-1-2 3 15,0-4-4-15,0-6-24 0,0-1-9 16,0-6 1-16,2-1-6 16,0-8-10-16,3-3 5 0,-1-6-8 15,3-1-11-15,-4-1-2 0,-1 1 9 16,-1-2-5-16,-1 4-24 0,-1 0 6 15,-4 2 4-15,-2 3 31 0,3 6 11 16,-1 3 12-16,3 2 4 16,1 0-19-16,1 2 0 0,1 3-109 15,7 1-96-15,5-1-99 0</inkml:trace>
  <inkml:trace contextRef="#ctx0" brushRef="#br0" timeOffset="24545.9479">10895 9372 437 0,'0'0'0'16,"0"0"200"-16,0 0-86 0,0 0-28 15,0 0 0-15,0 0 9 0,0 0-30 16,0 0-12-16,0 0 6 0,-26 19-13 15,15-6-17-15,1 2-23 0,-2 3-2 16,5 1-4-16,-1 3 0 0,3-3 0 16,5 0-2-16,2 0-2 15,9-4 3-15,2-5 1 0,6-1 0 16,3-6 0-16,6-3 2 0,6 0 1 16,4-3 0-16,4-6 0 0,1-2-3 15,2-3 0-15,-2-1 4 0,2 1-4 16,-7 2 0-16,-3 0 1 15,-5 4-1-15,-7 2 2 0,-9 3 3 16,-5 3 5-16,-6 0-4 0,-3 0-3 16,-5 6 3-16,-5 3 12 0,-3 2-11 15,-3 2-5-15,1 1 0 0,1 1-1 16,3 2-2-16,-1-3 1 0,4-2 0 16,3 0 1-16,2-4-3 15,3-4 1-15,7-1-5 0,0-3 3 16,5-3 3-16,1-3 0 0,1-1 3 15,0-1-1-15,-1 3-2 0,-2 2 0 16,2 3-1-16,-3 0 1 16,0 0-1-16,2 3 1 0,0-3 0 15,-3 0-15-15,5 0-10 0,0-5-7 16,2-6 0-16,2 2 4 0,-1-7 6 16,-1-2 1-16,3-4 3 0,-1-6 8 15,4-2 0-15,1-2-26 0,-2-3-44 16,-3-4-18-16,2-4-16 15,-7-5-80-15,1-2-17 0,-4-4-31 16</inkml:trace>
  <inkml:trace contextRef="#ctx0" brushRef="#br0" timeOffset="24703.7364">11681 8884 470 0,'0'0'0'15,"0"0"295"-15,0 0-187 0,0 0-26 16,0 0-33-16,0 0-38 0,0 0 0 16,0 0 12-16,0 0-1 15,-72 116 20-15,73-60 12 0,8 6-6 16,6-1-7-16,-2-3-8 0,4-6-21 15,-4-5-8-15,-1-8-1 0,-4-7-6 16,-1-4-39-16,0-5-24 16,-5-5-9-16,0-6-10 0,-2-3-39 15,0-7-12-15,-1-2-6 0,-2-6-102 16</inkml:trace>
  <inkml:trace contextRef="#ctx0" brushRef="#br0" timeOffset="25545.6933">11681 9338 20 0,'0'0'0'0,"0"0"0"0,0 0 264 15,0 0-264-15,0 0 341 0,0 0-299 16,0 0-38-16,0 0 9 0,192-23 14 16,-159 29 12-16,0-2 22 0,-1-1 13 15,-5-2 12-15,-4-1-24 0,0 2-16 16,-6 3-3-16,-3 3-14 16,-4 8 0-16,-2 2 0 0,-3 4-12 15,-4 0-7-15,-1-1 0 0,0-2 0 16,0-2 2-16,-2-3-5 0,0-4-5 15,0-4 1-15,1-6-2 0,1 0-2 16,0-2-60-16,0-5-9 0,0-5 12 16,1 0 10-16,-1-3 8 15,1-6 27-15,-1-2 5 0,-2-6 1 16,-5-2-13-16,2-1-10 0,3 4 7 16,0 7 18-16,2 7 10 0,0 6 67 15,-1 5-18-15,-1 3-45 16,2 3-11-16,0 6-7 0,1-1 6 15,3 3-3-15,7 0-43 0,0 0-45 16,3 0-93-16,5-1 12 0,-2-2 31 16,0-1 115-16,5 0-62 0,-6 0-19 15,1-2 108-15,-4-1 4 0,-2 1 205 16,0 1-89-16,0-4-50 0,1 4-20 16,1-4-6-16,-1 2-5 15,-6-4 7-15,-1 2 15 0,-2-1-20 16,1 0 7-16,-2 2 19 0,-2 3-14 15,0 3 16-15,0 2 18 0,0 1-15 16,0 4-21-16,-1 0-10 16,1 1-23-16,0 0-6 0,0-1-4 15,5-3-4-15,1-3 0 0,-2-1 0 16,1-5 6-16,0-1 3 0,3-3 12 16,3-1 9-16,2-9-4 0,3-1-18 15,-3-6-5-15,1 1-3 0,-1-1 0 16,-5 0-1-16,-4 3 0 15,-4-1-2-15,0-2-16 0,-9-1-3 16,-6-1-6-16,-2 3 2 0,-1 5 0 16,3 3-3-16,6 5 6 0,3 3-4 15,6 0-1-15,0 0 8 0,0 0 4 16,6 3 2-16,0 3 7 16,5-3 4-16,0 3 1 0,4 0 0 15,1 1 20-15,1 0 7 0,-1 2-3 16,-4 1 0-16,-3 1-11 0,-1 2-6 15,-2-5-3-15,0 1-2 0,2-2 2 16,-1-6-2-16,3-1-4 16,0 0-16-16,2 0 14 0,4-3 5 15,2-1 14-15,2 4 12 0,-2 0 26 16,-4 6-4-16,-2 7-18 0,-6 1-21 16,-1 3-8-16,-2-1 0 0,0-1-4 15,-1-3-23-15,-2-4-8 0,1-2 2 16,-1-5-4-16,2 1-15 15,1-2-58-15,-2 0-22 0,3 0-8 16,-3-2-94-16,-1 2-29 0</inkml:trace>
  <inkml:trace contextRef="#ctx0" brushRef="#br0" timeOffset="50834.8414">23098 5853 163 0,'0'0'0'0,"0"0"98"0,0 0-39 16,0 0-16-16,0 0 3 0,0 0-2 16,0 0-17-16,0 0-8 0,-33 93 3 15,33-80-5-15,1 3-3 0,3-2-1 16,-2 4-4-16,-2 3-4 0,0 3 0 15,0 5-2-15,-3 4-1 16,-2 3 0-16,-6 4 0 0,0 1 1 16,0 1-1-16,-1 1 5 0,-2 0 8 15,4-2 3-15,0 0-7 0,0-2-1 16,4-1-2-16,0-3-2 0,1-2 5 16,0 0 4-16,1-2-3 15,1 3 3-15,0-4 2 0,2 0-8 16,1 0 0-16,0 2-3 0,-1-3-3 15,0-1-1-15,1-1 0 0,-3-4 0 16,3 2 1-16,0-4 0 16,0-4-1-16,0-4-1 0,3-2-1 15,1 2 0-15,4-2 3 0,3-1-4 16,0-3 2-16,0 2 0 0,3-3-1 16,1-2 0-16,3 3 2 0,0-2-2 15,3-1 3-15,2 4-3 0,2-7 0 16,5 3 0-16,2-1-1 15,2 0 2-15,4 1 0 0,2-3-1 16,5 1 2-16,2 0-2 0,7 1-1 16,-1 1 1-16,5 1 1 0,0 0-1 15,0-1 1-15,7 2-1 0,-3-1 0 16,3-3-4-16,4 1 3 16,2-2 0-16,3 1 1 0,1-2 0 15,3 0 0-15,1 0 14 0,4 2 2 16,-1 1-4-16,-1 2-4 0,1 0-7 15,2 2 1-15,-5 2-2 0,2 2 0 16,-2-2 2-16,-2 2-1 16,-2-4 0-16,3-1-1 0,-1-3 0 15,0 0 0-15,0-1 0 0,-2-1 1 16,3 1-1-16,-1-2 1 0,-5 0-1 16,4 0 0-16,-9 0 0 0,1-3 3 15,-5 0-3-15,-6-4 0 0,-7 1 1 16,-2 4-1-16,-5-7 2 15,-3 4-1-15,-6 0-2 0,-6-1 2 16,-6 0 0-16,-2 0-1 0,-5-3 2 16,-4 5-2-16,-4-1 0 0,-3 0 3 15,-3 3 1-15,-1-1 2 0,0-1 1 16,-2 0-1-16,-3-4 5 16,0 1 1-16,1 0-2 0,-2-3 3 15,5 1-2-15,-3-2-5 0,4-6-2 16,0 3 1-16,0-1-3 0,1-2 0 15,2-2-3-15,-1-2 1 16,1 1 0-16,-2-1 2 0,0-2-1 0,0-1 0 16,0 1-1-16,0-3 0 15,0 2 0-15,-1-3 0 0,0 0 2 16,2 0-3-16,1-1 1 0,-2 1 0 16,0-2 1-16,1 1-1 0,-1-1 0 15,1 1 0-15,-1-2 1 16,2 0-1-16,0-1 0 0,-2 2 3 0,1 1 1 15,-2-3-2-15,0 1 1 16,0 3 1-16,0-5-2 0,0 3-1 16,-1 0-1-16,-1-1 0 0,-1 2 0 15,0-3 3-15,0 1-3 0,2 2 4 16,-2 0-3-16,-1 1 1 16,2-1-1-16,-1 2 0 0,-1 1 0 15,-1 1 0-15,-4 0-1 0,5 3 0 16,-3-1 4-16,2 3-4 0,-4 0 0 15,0 1 0-15,0 0 0 0,-3 0 0 16,1 1 1-16,-3 1 1 16,1 3-2-16,-1-2 0 0,-3 5 0 15,1-2 0-15,-3 4 0 0,0-3 1 16,-2 1-1-16,-1 3 3 0,-2 1-3 16,2 1 4-16,-7 1-3 0,2 0-1 15,-4 0 0-15,-3 0 1 0,-2 1-1 16,-1 1 0-16,-4 2 1 15,-4-1-1-15,-2 1 0 0,-3 0 0 16,-1 0 0-16,-3 0 0 0,-3-2 4 16,2 2-1-16,3 0-1 0,-2 0-1 15,-1 0 1-15,-1-1-2 0,-1 1 0 16,1 0 1-16,-4 0-1 0,0 1 0 16,-1 1 0-16,-4 1 0 15,5 5 0-15,-7-5 0 0,3 1 0 16,0 0 2-16,-2-2-3 0,2 2 2 15,2-1 2-15,0-3-3 0,3 1 0 16,-1-1 1-16,0 0-1 16,0 0 2-16,2 0-2 0,1-1 0 15,-4-2-1-15,0 1 1 0,-3 0 0 16,1 2 0-16,-2 0-1 0,-1 0 1 16,-1 4 0-16,1-1 1 0,2-3-1 15,2 1 0-15,3-1 0 0,3 0 1 16,4 0-1-16,3 0 0 15,0 0 0-15,2 0 0 0,1 0 0 16,1 0-1-16,2 1 1 0,4 1 0 16,3 1-62-16,5 4 3 0,2-1-20 15,4 1-48-15,3 3-20 0,4-3-31 16,2 0-190-16</inkml:trace>
  <inkml:trace contextRef="#ctx0" brushRef="#br0" timeOffset="53323.9212">23348 6728 185 0,'0'0'0'0,"0"0"135"15,0 0-70-15,0 0-15 0,0 0-17 16,0 0-16-16,0 0 0 0,0 0 2 16,-12 3 3-16,12-3 8 0,0 0 14 15,0 0 0-15,0-3-19 0,0-3-12 16,0 0 6-16,0-4-5 15,0-1-5-15,4-3 1 0,1-3 11 16,4 0 10-16,1-3-23 0,-1-2-5 16,2-1 0-16,2-3 0 0,0-2 0 15,3-2-1-15,-1-2 1 0,2 0-2 16,0-3 2-16,0 0 5 16,-3 5 1-16,-2-2-3 0,-4 2 5 15,-1 3 5-15,0 4-3 0,-5 4-2 16,3 4 4-16,-2 2 5 0,-2 5-1 15,0 2-3-15,-1 5-2 0,0 0-3 16,0 1-6-16,0 0-7 16,0 4 2-16,0 7 0 0,0 7 1 15,0 7 0-15,4 5 0 0,2 5-1 16,-1 2 0-16,2 4 1 0,0-2-1 16,-1 1 0-16,-2-1 2 0,1-6-2 15,-3-1 0-15,2-2 2 0,2-3-3 16,-3-5-4-16,2-3-6 15,0-5-7-15,0-2-6 0,2-1 3 16,-2-5-8-16,-2-5-7 0,-2 2-30 16,-1-3-43-16,0 0 8 0,0 0 12 15,0 0-15-15,0-4-103 0</inkml:trace>
  <inkml:trace contextRef="#ctx0" brushRef="#br0" timeOffset="53500.2076">23446 6497 351 0,'0'0'0'0,"0"0"160"15,0 0-115-15,0 0 14 0,0 0 27 16,0 0-32-16,0 0-34 0,0 0-15 16,0 0-4-16,123-19-2 0,-108 26-198 15,-4 0 92-15,2 3-20 0,-5-6-217 16</inkml:trace>
  <inkml:trace contextRef="#ctx0" brushRef="#br0" timeOffset="54161.4788">23829 6527 284 0,'0'0'0'15,"0"0"58"-15,0 0-11 0,0 0-4 16,0 0 1-16,0 0 5 0,0 0 12 15,0 0 1-15,0 0-6 16,-11-23 4-16,10 23-23 0,0 0-13 16,-1 0-11-16,2 10-8 0,0 6-5 15,0 5 0-15,0 6 0 0,2 4 2 16,3 1-2-16,-2 1 0 16,-2-3 2-16,0 0-2 0,-1-4 0 15,0-2 2-15,0-5-2 0,0-3 0 16,0-1 2-16,0-7-3 0,0 3-4 15,-1-8 2-15,1 0-2 0,-2-3-1 16,-3 0 5-16,1-3 2 16,-2-6 1-16,2-2-2 0,0-3 0 15,-1-2 24-15,-1-5-7 0,1-4-6 16,1-3-3-16,2-3 5 0,2 3 2 16,0 2 1-16,0-1-5 0,2 4-1 15,5 1-4-15,2 0 3 0,3 3 1 16,3-1-2-16,0 3 3 15,4-1 5-15,1 5-4 0,-1-2-5 16,0 7-6-16,-5 4 2 0,-1 1-1 16,-2 3-2-16,-3 3 0 0,-3 1 2 15,-2 4-2-15,-2 2 10 0,-1 4-6 16,-1 0 0-16,-7 1-2 16,-1-2 1-16,-4 1-4 0,1-1-3 15,-2 0-11-15,3-1-22 0,-2-2-8 16,1 0-6-16,2-2-16 0,0-1-26 15,0-1-31-15,4-3-54 0,0-3-40 16</inkml:trace>
  <inkml:trace contextRef="#ctx0" brushRef="#br0" timeOffset="54608.7264">24217 6144 394 0,'0'0'0'16,"0"0"91"-16,0 0-84 0,0 0-2 16,0 0 8-16,0 0 7 15,0 0-2-15,0 0-6 0,0 0 4 16,9-8 12-16,-7 7 29 0,-1 1-6 15,-1-1-4-15,2-1 5 0,-2 1-15 16,1-2-10-16,-1 0-5 16,0 1-3-16,0-1-2 0,0 0-5 15,0-1-4-15,0 1-2 0,0 0-5 16,0 3 1-16,0 0 0 0,0 0 0 16,0 0 1-16,0 0-1 0,1 0-4 15,-1 0 1-15,1 0-2 0,1 3 2 16,2-2 2-16,-2 4 1 0,0-4-2 15,0 2 0-15,0 0 7 16,0-1-4-16,-2 2-1 0,1-3 0 16,-1 0-2-16,0 0 0 0,0-1 2 15,0 2-3-15,0-2-3 0,0 2-43 16,0 0-43-16,0 2-25 0,0 1-23 16,-1 2-32-16,-5 2-67 15</inkml:trace>
  <inkml:trace contextRef="#ctx0" brushRef="#br0" timeOffset="55190.453">24231 6497 412 0,'0'0'0'0,"0"0"175"0,0 0-91 15,0 0-6-15,0 0-29 0,0 0-15 16,0 0-4-16,0 0-14 0,0 0 0 16,-27-11-12-16,25 29-1 15,0 3-2-15,1 7 2 0,1 1-1 16,0 3 0-16,0-2-2 0,-2-1 0 15,0-2 9-15,-3-4-4 0,1 1-4 16,-1-5 1-16,-1-3 1 0,1-4-1 16,0-3-1-16,1-3 1 15,-1-5 0-15,1 0 1 0,2-1 2 16,-3 0 1-16,1-2-4 0,-2-4 3 16,0-4 2-16,0 1 2 0,0-4 5 15,-1-3 4-15,2-3 3 0,1-1 4 16,3-6-10-16,1-1 0 15,4-1-7-15,3-2-2 0,6 3 1 16,4-2-4-16,5 2 1 0,0-1 1 16,1 1 10-16,0 2 7 0,3 5 3 15,-1 5-6-15,-2 5-4 0,-1 4-3 16,-5 3-1-16,-3 3-8 0,-4 10-2 16,-3 5 3-16,-4 3 0 15,-3 2 0-15,-1 2-4 0,-10 2 0 16,0 0 0-16,-5-2 0 0,0 0-11 15,1-3-4-15,0-5-22 0,0-1-5 16,4-2-4-16,0-1-31 16,2-3-29-16,4-4-49 0,-2-3-89 0,5-4-60 15</inkml:trace>
  <inkml:trace contextRef="#ctx0" brushRef="#br0" timeOffset="55668.9318">24621 6130 591 0,'0'0'0'16,"0"0"170"-16,0 0-108 16,0 0-35-16,0 0-18 0,0 0-7 15,0 0-2-15,0 0 0 0,-17 60 0 16,17-36 1-16,1 1-1 0,3 3 0 15,2-1 1-15,-1 4-1 0,1-2 0 16,-5-2 1-16,-1-1 0 0,1 1-1 16,1-7 0-16,0 4 0 0,2-5 0 15,-2-5 1-15,3 2-1 16,1-3 0-16,1-4 0 0,-1-1 0 16,1-2 0-16,-2-3 12 0,3 3-7 15,-1-6 7-15,0 1 9 0,0-1-2 16,-3-1-8-16,6-4-2 15,-4-2 1-15,2 0 5 0,1 0 0 16,3 0 2-16,-5-3 5 0,-1 5 0 16,-1 3 4-16,-3 1-14 0,0 1-11 15,-2 3 4-15,0 4-1 0,0 1-2 16,0 0-4-16,0 1-64 16,-1-2 31-16,-2-2-23 0,-2 0-3 15,3-3-1-15,2-1-55 0,-3-1-41 16,0-4-17-16,0-2-66 0</inkml:trace>
  <inkml:trace contextRef="#ctx0" brushRef="#br0" timeOffset="55743.925">24753 6466 364 0,'0'0'0'0,"0"0"210"15,0 0-145-15,0 0-26 0,0 0 1 16,0 0 1-16,0 0-27 0,0 0-19 16,0 0-77-16,33-21-60 0,-26 27-185 15</inkml:trace>
  <inkml:trace contextRef="#ctx0" brushRef="#br0" timeOffset="56461.3349">25036 6456 627 0,'0'0'0'0,"0"0"134"16,0 0-65-16,0 0-43 15,0 0-18-15,0 0-6 0,0 0 0 16,0 0 0-16,0 0 8 0,-58-5-3 15,45 14 2-15,0 3-3 0,4 1-2 16,1-1-3-16,5 2-2 16,0 3 1-16,3-3 0 0,0-2-37 15,2 2 11-15,3-1-2 0,3-2 0 16,2 2 22-16,1-4 5 0,2-3-1 16,-1-2 2-16,3-1 0 0,2-2 0 15,-2-1-2-15,3 0 2 0,-4 0 13 16,-3-5 12-16,1-1 10 0,-2-4 4 15,1 0 2-15,1 1 1 16,-1-1-1-16,1 0-15 0,-3 1-9 16,0-2-1-16,-2 3-3 0,0 3-8 15,-5 2-2-15,-1 3-1 0,-1 0 1 16,0 3-5-16,-4 6 4 0,-4 3 3 16,0-1-5-16,2 3-21 15,-1 0 12-15,2 1-6 0,3-3 1 16,0-3 3-16,2-4 4 0,3 1 4 15,4-1 0-15,3-5 1 0,2 1 4 16,1-1-3-16,-3-1 1 16,1-2 0-16,1 1 2 0,-4 0-3 15,0 1 2-15,-3 0-1 0,-2-1 0 16,2-3 0-16,-3 2-1 0,4-5-17 16,0-1-5-16,6-4-17 0,4-3 5 15,3-2 26-15,4-7-33 0,-3-3 10 16,0-4 31-16,-4-4 2 15,1-3 6-15,-2-4 17 0,2 0 7 16,-3-1 8-16,2 1-13 0,-1 5 2 16,0 2 7-16,-2 7-17 0,-1 7 2 15,-4 5 11-15,-4 6 2 0,-2 5 1 16,-1 5-9-16,-1 1-10 16,0 1 2-16,-3 9-14 0,-1 5-2 15,-3 7-1-15,4 8 0 0,1 7-2 16,2 6 2-16,0 6-36 0,0 1 8 15,0-1 0-15,0-4 2 0,0-4 18 16,0-4 1-16,0-5-3 16,0-5 9-16,1-8-17 0,1-3-87 15,0-4-1-15,-2-7 19 0,1 0-31 16,-1-5-11-16,0-2-28 0</inkml:trace>
  <inkml:trace contextRef="#ctx0" brushRef="#br0" timeOffset="57342.654">25501 6438 566 0,'0'0'0'16,"0"0"143"-16,0 0-117 0,0 0-9 16,0 0-8-16,0 0-5 0,0 0-1 15,0 0 8-15,0 0 3 0,101 38-3 16,-81-29-8-16,1-2-1 16,-1-2-2-16,-1 1 0 0,-3-3-177 0,-3 1 111 15,-4-1 61-15,-2 1 10 16,1-2 27-16,-3 3 35 0,1 2-21 15,-3 1-15-15,2 1 7 0,-5 0-11 16,0 2-10-16,-3 0-11 16,-1 1-3-16,0-6-6 0,-2 0-1 15,1-3-3-15,1 0-28 0,2-3-17 16,1 0 2-16,0 0-41 0,-2-8-25 16,-1-1 39-16,4-2 58 0,3-3-1 15,5-6-1-15,7-2 26 0,-1-1-10 16,2-1-8-16,2 2 22 15,1 1 85-15,-1 11-5 0,-2 1-6 16,-4 3-14-16,-6 5-4 0,-4 1-7 16,2 0-28-16,-4 7-20 0,0 5-10 15,-7 1 0-15,-3 2-35 0,5-1 16 16,-2-2-31-16,3-2-38 0,4 1-35 16,0-7-38-16,6 0 53 15,1 1 1-15,1-5 29 0,0 1 81 16,1-1 110-16,1 0 46 0,1 0-59 15,-1 0-34-15,-1-1-11 0,-2-4-18 16,0 5-6-16,-5-2 29 0,-1 2 16 16,-1-2 4-16,-2 2-22 0,-6 0-32 15,-5 0-16-15,2 4 1 16,-2 4 8-16,1 3 2 0,2-1-1 16,0 3-14-16,6 1-3 0,3-2-6 15,1 1 4-15,1-2-2 0,4-3-8 16,4-2-11-16,-1-1-5 15,1-2 16-15,3-3 8 0,0 0 2 16,4-2-2-16,4-7 2 0,1 0 9 16,0-2-6-16,-7-1-1 0,-2 2 1 15,-7 2 0-15,0 1 5 0,-4-1 24 16,-1 1 1-16,0 4-18 16,0-1-4-16,0 3-3 0,-1 1-3 15,0 0-7-15,1 1-5 0,0 5 6 16,0 0 0-16,4 0-2 0,0 4 1 15,2-1 0-15,-2 0-12 0,0 1-13 16,-4-3 4-16,0 1 13 16,0-1 7-16,0-3 2 0,0-1 0 15,0-3 0-15,0 0-1 0,5-3-5 16,1-5 10-16,3 0-5 0,7-1 0 16,0 1 2-16,6 2 17 0,1 3 23 15,1 3-4-15,1 3 3 0,-4 7-34 16,-2 5-4-16,2 5 0 15,-1 1 1-15,-3 1 0 0,0-2-4 16,-7-3-16-16,-4-3-11 0,0 0-30 16,-3-3-10-16,0-3 15 0,-1 2-10 15,3-4-89-15,-1 0-51 0,2 1-87 16</inkml:trace>
  <inkml:trace contextRef="#ctx0" brushRef="#br0" timeOffset="60172.9478">22987 7194 340 0,'0'0'0'0,"0"0"151"0,0 0-70 16,0 0 0-16,0 0-1 0,0 0 7 16,0 0-40-16,0 0-7 0,0 0 5 15,0-66-10-15,-4 69-26 16,-2 7-8-16,1 6-2 0,-2 5 0 0,0 4 0 15,3 4 2-15,1 2-2 16,3 9-1-16,-2-1 2 0,2 2 0 16,0 1 0-16,0-3 0 0,-2 4 0 15,0-1 0-15,-2 1-14 0,-2 0-6 16,1 3 1-16,-2-3 7 16,1 2 6-16,2-3-9 0,-1-3 0 15,3-1 7-15,0-1 2 0,2-4 5 16,0-1 0-16,0-3-1 0,0-4 3 15,0-1-1-15,4-3 0 0,2-3-4 16,4-1 4-16,4-3 0 0,0-3 0 16,5-3 16-16,1-2 1 15,1-3-2-15,3-2 2 0,2-1-5 16,1 0-5-16,2 0-1 0,4-1-4 16,0 1 1-16,2 0-3 0,3-1 0 15,0 1 0-15,4 0 1 0,1 0-1 16,4 5 0-16,-3 1-7 15,3 2-5-15,-2 0 2 0,2-1 5 16,-1 2 2-16,-1 0 1 0,-1-2 2 16,-2 0 0-16,0-2 0 0,1-1 3 15,2-1 0-15,3-2 0 0,3 1-1 16,-2 1-3-16,3-2 2 16,-3 0 0-16,1 2-1 0,0-2 0 15,0 0 0-15,1 0 0 0,0-1 1 16,0 0-1-16,-5 0 0 0,3 0 0 15,-3 0 8-15,-4 0-2 0,4-2-2 16,-4-3-1-16,3 2 0 16,-2-1-2-16,0-1 1 0,1 3-2 15,-1-1 0-15,0 3 1 0,-1 0-1 16,0 0 0-16,-2 0 0 0,-3 0 0 16,2 2 0-16,-4-1 0 0,0-1 0 15,-3 0 0-15,-2 0 1 0,1-3-1 16,0-2 0-16,-2-1 7 15,0 1-2-15,-3-1-3 0,2 2-1 16,-2 3-2-16,-3 1 1 0,0 0 1 16,-3 4-2-16,-3 0 0 0,0 3 1 15,-3 0 0-15,-1-3 0 0,0 1 0 16,1-1 0-16,-2-1 0 16,3-1 1-16,0-1-1 0,4-1 0 15,4 0 2-15,-4-4-1 0,2-1-1 16,-3 0 0-16,-3 0 0 0,1 1 0 15,-2-1 2-15,2 2-3 0,0-2 1 16,2 2 1-16,-2-1-2 16,2-1 2-16,-3-1 0 0,1-2-1 15,4-1 3-15,-1 0-1 0,-2-1 0 16,1-1-2-16,-4-1 0 0,-3 0 1 16,0-3-1-16,1-1 5 0,-1-3-4 15,3-2 1-15,1 1-2 0,-2-4 0 16,0 3 0-16,-1-7 3 15,-1 2-3-15,-1-3 0 0,-2-3 4 16,0 0 1-16,1-3 2 0,-2 3 4 16,-3-4 4-16,0 3-6 0,-2-4-2 15,-1 0-2-15,-1 0 3 0,0 1-2 16,0 1-3-16,-2-1 1 16,-3 2-1-16,1 1-3 0,-1 3 0 15,3 5 1-15,-1 3-1 0,1 3 0 16,-2 6 1-16,3 1-1 0,-3 5 0 15,-2 2-13-15,-2 1-47 0,-4 4-31 16,-5 0-58-16,-4 2-120 0,-3 5-190 16</inkml:trace>
  <inkml:trace contextRef="#ctx0" brushRef="#br0" timeOffset="60736.7859">23896 7494 595 0,'0'0'0'0,"0"0"218"0,0 0-150 0,0 0-31 16,0 0-18-16,0 0-20 16,0 0 0-16,0 0 1 0,0 0 0 15,-49 110 2-15,44-78-2 0,3 4 13 16,0-2-8-16,2 3-3 0,0 1 0 15,1-6-1-15,2-1-1 16,0-7 0-16,0-4 2 0,-1-2-2 16,2-5 0-16,-1-3 1 0,-2-3-1 15,4-2-11-15,-3-2-10 0,0 0-19 16,-1-1-8-16,-1-2-15 0,0 0 1 16,-8 0-32-16,-1-5-35 0,-3-4-120 15</inkml:trace>
  <inkml:trace contextRef="#ctx0" brushRef="#br0" timeOffset="60999.2818">23585 7550 533 0,'0'0'0'15,"0"0"126"-15,0 0-20 0,0 0-31 16,0 0-13-16,0 0 20 0,0 0-28 15,0 0-18-15,205-67-23 0,-159 66-9 16,-2 1-4-16,-5 4 0 0,-6 4-133 16,-3 2 39-16,-5-3-4 15,1 0 28-15,2-1 21 0,0-6-2 16,3 0 13-16,0-9 5 0,1-1-41 16,-2-3-64-16,-2 0-98 15</inkml:trace>
  <inkml:trace contextRef="#ctx0" brushRef="#br0" timeOffset="61234.5992">24351 7413 264 0,'0'0'0'0,"0"0"217"0,0 0-148 16,0 0 26-16,0 0-7 0,0 0-29 15,0 0-29-15,0 0-9 0,0 0-5 16,2 97-12-16,-2-54-2 16,-3 1 1-16,0 0-1 0,-1 3 14 15,2-3 0-15,0-2-13 0,2-5-1 16,0-3 0-16,0-2-2 0,4-5 0 15,0-2 1-15,2-4-1 0,-2-7-1 16,1-4 1-16,2-2 0 16,2-2-50-16,-3-1-29 0,1-5-62 15,0 0-18-15,-4-7-49 0</inkml:trace>
  <inkml:trace contextRef="#ctx0" brushRef="#br0" timeOffset="61651.228">24891 7454 529 0,'0'0'0'0,"0"0"129"0,0 0-28 15,0 0-39-15,0 0-24 0,0 0-25 16,0 0-1-16,0 0 4 16,-43-30 1-16,30 28 9 0,0 2 11 15,1 0-16-15,-2 0-10 0,1 3-6 16,-2 4-1-16,3 2-2 0,-1 6-2 16,4-2 0-16,3 0 1 0,4 7-1 15,2 2-2-15,3-1 2 16,6 6-3-16,2 0 5 0,1 2-1 0,5-1-2 15,2 1 2-15,4-3 7 16,2 4 18-16,0-3-4 0,-3-4-7 16,-4-3-6-16,-4 2 2 0,-5-5-6 15,-6-2-3-15,-3 0 15 0,-5-7 28 16,-7 4-3-16,-6-5-23 16,-5-1-8-16,-3-3-5 0,-6-1-1 0,-2-1-5 15,-4 0 0-15,-6-1-53 16,-2 0-58-16,-2 0-71 0,1 0-81 15,-1 0-94-15</inkml:trace>
  <inkml:trace contextRef="#ctx0" brushRef="#br0" timeOffset="63135.9329">24394 8007 213 0,'0'0'0'0,"0"0"85"0,0 0-43 16,0 0-3-16,0 0 9 0,0 0-5 16,0 0 2-16,0 0-6 0,-6-3-2 15,5 3 9-15,1-1-5 16,-1 1-5-16,1-2 0 0,0 2-5 15,0-2-8-15,0-3 0 0,0 4-3 16,1-4-1-16,1 3 6 0,3 1 2 16,0-3-2-16,-1 2-6 15,3 2-8-15,-3 0-3 0,3 0-6 16,-3 3 3-16,5 3-3 0,-3 3-1 16,2-3 3-16,-1 0-3 0,-2-2 5 15,4 1 11-15,-3-1-2 0,4-2-2 16,-3-1-6-16,2-1-1 15,-5 0 0-15,2 0 3 0,0-1-2 16,1-2 5-16,-3 1 2 0,0 1-7 16,-1 1-7-16,-3 0 0 0,0 0 3 15,0 0-4-15,0 0 1 0,0 1 0 16,0 6-40-16,-4-1 8 16,-2 0-22-16,3-1-67 0,-3-1-19 15,4 5-41-15,0-5-84 0</inkml:trace>
  <inkml:trace contextRef="#ctx0" brushRef="#br0" timeOffset="66068.81">22878 8332 507 0,'0'0'0'0,"0"0"151"15,0 0-71-15,0 0-9 0,0 0-33 16,0 0-1-16,0 0 8 0,0 0-12 16,0 0-4-16,-1-75 3 15,1 75-10-15,0 6-14 0,0 7-6 16,0 8 2-16,2 2-2 0,-1 3-2 16,0 4 0-16,1 3 3 0,-2 5-2 15,0-3-1-15,0 2 0 16,-4-2 0-16,2 2 1 0,-1-4 1 0,2 0-2 15,-3 2 0-15,0-3 3 16,-1 1-4-16,0-2-1 0,0 0-5 16,2 3-11-16,-3-2 1 0,0 5 6 15,2-2 7-15,-3 1 5 0,4-4 0 16,-1-2-2-16,3-2 1 16,1 1 1-16,0-4 1 0,0-1 5 15,2-2 0-15,2-4-3 0,-1 0 1 16,3 0-3-16,0-4-1 0,0 3 1 15,-1 0-1-15,1-1-2 0,-3 0 1 16,2 0 0-16,1 0 0 16,-4 0-2-16,2-2 2 0,0-1 0 0,1-1 0 15,-2-1 0-15,1 0 0 16,0 1 0-16,2-1 0 0,0-4 0 16,0 0 0-16,2 1 0 0,3-3 0 15,-1 1 0-15,1-1 0 0,1 1 9 16,-1 0-2-16,-1-4-5 15,0 4-2-15,-1-1 0 0,1 0 2 16,-1-2-2-16,-1 2 0 0,2-4 1 16,-3 4-1-16,5-4 0 0,-2-1 1 15,0 1-1-15,0-1 0 0,-1 0 1 16,1 2-1-16,2-1 0 0,-1-1 1 16,0 0-1-16,1 0 0 15,2 0 16-15,6 0-1 0,-1 0-3 16,4 0-5-16,3-4 0 0,1-3-2 15,3 0-2-15,3 1-2 0,0-3 2 16,-1 5-3-16,-1-5 0 16,0 4 0-16,2 1 1 0,0-1-2 15,0 3 2-15,1-1 0 0,2-2-2 16,3 2 2-16,5 0-1 0,6-1 0 16,-2 3 0-16,-1 0 1 0,3 1-1 15,-1 0-1-15,0 2 1 16,3 4 0-16,-2-3 1 0,1 3-1 15,-4-3 0-15,3-1 0 0,3 1 1 16,-3-3-2-16,5 0 2 0,2 0 0 16,4-1-1-16,0-3 0 0,3 2-1 15,-1-2 0-15,1 1 2 0,-3 1-1 16,-1 1 0-16,-2 0 0 16,-1 1 1-16,-3 0-1 0,-4 1 0 15,2 2 0-15,-2 0-1 0,-3 1 3 16,3-2-2-16,-3-2 0 0,1 0 0 15,0 0 0-15,2 0 0 0,-4 0 0 16,2 0 0-16,-3 0 0 16,1 0 0-16,-4 0 0 0,-3-2 0 15,1 2 0-15,-3 0 1 0,-3 0-1 16,0 0 0-16,-2 0 0 0,-4 0 0 16,1 0 1-16,-4 0-1 0,-2 0 0 15,-4 0 0-15,-3 0 0 0,-2-1 0 16,-4-2 0-16,0 0 2 15,-2-1 0-15,-4-3-1 0,3-1 3 16,-5-3 2-16,0-2-1 0,-2-2-4 16,0 0 1-16,0-3-2 0,0-3 0 15,-3-6 1-15,-6 1-1 0,2-3 1 16,-3-2-1-16,0-1 0 0,0-2 2 16,1-2-2-16,-2-3 0 0,4 0 0 15,0-3 0-15,-1-4-3 16,4 0 3-16,-2-1-9 0,3-1 9 15,1 2 0-15,-1 1-3 0,2 1 5 16,-1 1-3-16,1 3-1 16,-1 1 4-16,-1 0-2 0,0 4 0 15,-1-1 0-15,3 3 3 0,1 2-2 16,0 0 3-16,0 4-4 0,1 3 0 16,3-2 0-16,-2 5-1 0,-2 1-1 15,2 6-6-15,-2 3-16 0,0 4-13 16,0 7-2-16,-3 0-26 0,-6 3-93 15,-5 7-45-15,-8 1-63 16</inkml:trace>
  <inkml:trace contextRef="#ctx0" brushRef="#br0" timeOffset="66835.2494">23417 8618 347 0,'0'0'0'0,"0"0"131"15,0 0-70-15,0 0 3 16,0 0-22-16,0 0-24 0,0 0-12 0,0 0-4 15,-1 1 5-15,0 12 1 0,0 6 5 16,-1 2 3-16,2 6 0 0,0 2-7 16,2 3-3-16,1 2-3 15,3 1 1-15,-1-1 2 0,-1 0 3 16,2 0 8-16,-3-7-4 0,-1-2-3 16,0-5-5-16,-1-3-3 0,-1 0-1 15,0-7 2-15,0 1-5 0,0-3-8 16,0-6-15-16,-4-1-8 15,0 1-40-15,-2-2-33 0,1 0 6 16,2 0-15-16,-3 0 20 0,2-5-37 16</inkml:trace>
  <inkml:trace contextRef="#ctx0" brushRef="#br0" timeOffset="67057.3808">23178 8586 458 0,'0'0'0'0,"0"0"132"0,0 0-53 16,0 0-32-16,0 0-19 0,0 0 3 15,0 0-2-15,0 0-8 0,119-19-7 16,-98 19-6-16,0 0-4 15,4 0-3-15,-3 0 2 0,3-3-6 16,-2 2-91-16,0 1 6 0,-2 0-36 16,-4 5-47-16,-4 3 6 0</inkml:trace>
  <inkml:trace contextRef="#ctx0" brushRef="#br0" timeOffset="67972.3014">23603 8724 271 0,'0'0'0'15,"0"0"171"-15,0 0-114 0,0 0-23 16,0 0 4-16,0 0 0 0,0 0-19 16,0 0-2-16,0 0 9 15,107 150 4-15,-104-131-2 0,-2-2-6 16,0-1-3-16,-1 1-9 0,0-6-3 16,0 1 1-16,0-4 5 0,0-1 1 15,0-3-5-15,0-1-1 0,0-3 0 16,0 0 14-16,0-1 13 15,0-6-19-15,0-1-10 0,0-3 4 16,0-1 0-16,0-1 0 0,4 1 1 16,0-3 8-16,7 3-3 0,1-1-6 15,5-2 0-15,4 1 5 0,1-2-2 16,2 3-8-16,0 1-2 16,-3 4-3-16,-2 3 0 0,-1-1-56 15,-4 5 16-15,0-1 0 0,0-3 13 16,-3 0 8-16,2-1 5 0,2-2 7 15,-1 2-14-15,1-5-29 0,2 3 16 16,-4 3 16-16,-2-1 13 16,0 2 6-16,-4 0-1 0,-4 1 0 15,-1 0 29-15,-2 3-11 0,0 0 2 16,0 0 11-16,0 0 2 0,0 0-4 16,-3 4-6-16,-1-1-9 0,-1 2-5 15,-3 0-3-15,0 3-2 16,-1 3 8-16,-4 3 0 0,2 2-3 15,2 3 2-15,0 0 5 0,4 2-6 16,3-4-2-16,1-3-3 0,1-1-2 16,5-6-3-16,1-2 0 0,1-3 4 15,1-2-2-15,1 0 14 0,0-4 7 16,3 0 4-16,-1-5-3 16,4 6-6-16,-2 0-8 0,2 3-3 15,0 4-3-15,3 9-3 0,1 4 3 16,-3-1-2-16,0 3-2 0,-2-4 0 15,-4 3 3-15,-3-2-3 16,-1-5 0-16,-4 0-12 0,0-4 0 16,-1-4 1-16,0-2-13 0,-1 1-28 15,0-2-7-15,0-2-7 0,0-2-29 16,0-3 6-16,0-4-12 0,1 0-26 16,4-4 41-16,1 3 21 0,2-1 48 15,1 6 18-15,2 0 20 0,0 2 55 16,1 4-6-16,-2 1 6 15,1 0 3-15,0 0-24 0,-5 1 0 16,1 6 13-16,2 0-8 0,-4-1-6 16,3 3 0-16,-2-3 2 0,0-2-12 15,-1 2-11-15,-1 0-22 0,-1-4-9 16,-3 1-4-16,1-3-25 16,0 0 9-16,-1 0 7 0,2 0-5 15,2 0-18-15,0-5 16 0,5 2 1 16,0 1-8-16,0-1-57 0,3-1-14 15,2 2-28-15,0 0-43 16,-2-2 17-16,0 2 55 0,3-4 55 16,-1 2 32-16,0 1 3 0,-2-1 5 15,-1-4 0-15,-2 2 9 0,-1 0-15 16</inkml:trace>
  <inkml:trace contextRef="#ctx0" brushRef="#br0" timeOffset="68267.9783">24638 8894 503 0,'0'0'0'0,"0"0"180"0,0 0-128 16,0 0 7-16,0 0 6 0,0 0-2 16,0 0-4-16,0 0-28 0,0 0 0 15,-8-55-6-15,2 55-14 0,-5 4-8 16,1 2-3-16,0 1 0 16,-1 2 2-16,4 0-2 0,3 1 0 15,4 0-1-15,0 0-3 0,5 3 5 16,5-4-2-16,3 3 0 0,3-1 2 15,1 0 2-15,0-2-2 0,-4 1 3 16,-3-1-2-16,-2-3-2 16,-5-1 0-16,-3-1 3 0,0-1 0 15,0-2 17-15,-5 1 11 0,-3-2-11 16,-4 1-11-16,-6-1-7 0,-1 0-2 16,2 0 0-16,0-3 0 0,4 0-40 15,2-1-14-15,0 3-25 0,5 1-79 16,3 0 1-16,2 1-8 0,1 0-75 15</inkml:trace>
  <inkml:trace contextRef="#ctx0" brushRef="#br0" timeOffset="69212.498">24797 8912 607 0,'0'0'0'0,"0"0"203"0,0 0-145 16,0 0-40-16,0 0-4 0,0 0-3 15,0 0-3-15,0 0 12 0,0 0 6 16,3 156-10-16,-6-131-7 0,-3-3-5 16,-1-2-3-16,2-4-1 0,-3-4 0 15,2-3 4-15,4-3-4 16,0-2 0-16,2-1 8 0,-1-3 3 16,-2 0 4-16,0-3-7 0,1-4-3 15,-2-5-1-15,-1-2-1 0,3-4-2 16,1-6 2-16,1 3-1 15,0-5 3-15,8-3-1 0,6-1-4 16,6 0 0-16,3-3 0 0,3 4 2 16,2 2-4-16,0 5 4 0,0 5 5 15,-1 3 13-15,-4 2 14 0,-3 2 4 16,-2 4-6-16,-2 6-10 16,-3 0-13-16,-5 7-8 0,-2 6 3 15,-2 3-2-15,-4 0-1 0,0 0 2 16,-3-1-1-16,-5 0-2 0,0-2 0 15,-6-3 2-15,1 3-2 0,-1-3-20 16,1-1-1-16,-1-3-10 16,-2-4 0-16,9-1-16 0,-1-1-18 15,0 0-7-15,7-1-19 0,-1-3-42 16,2 3-26-16,5 1 19 0,5 0 41 16,5 0 78-16,2-3 19 0,4 0 2 15,1-4 0-15,2-1 5 0,0-2-5 16,0-2 0-16,2 2 8 15,-5 0 32-15,-1 1 23 0,-6-1 8 16,1 3 33-16,-3-1 9 0,-3 2-2 16,-3-2-2-16,1 3-27 0,-4 3-21 15,-3 1-20-15,0 1-19 16,0 3 3-16,-4 3-10 0,-5 6-15 16,-1 0 0-16,0 2 0 0,2 2 1 15,3 0 0-15,3-1-1 0,2-2-1 16,2-5 1-16,6 0-10 0,-1-3 11 15,3 1 0-15,1-4 1 0,1-2 2 16,-3 0 2-16,-1 0 5 16,-1-6-8-16,1-1-1 0,-1-1-1 15,-2 0 0-15,4 1 0 0,-4 4-2 16,3-1 1-16,-2 4 0 0,-1 0-2 16,4 0 2-16,0 6 0 0,-3 1-2 15,4-2 3-15,-2 1 0 0,-3-3-1 16,0 2 0-16,-2 1 0 0,-1 0 0 15,-1 2 0-15,0-1 1 16,-1-1 2-16,0-1 9 0,-1 0-5 16,0 1-7-16,0-2 0 0,1-1 2 15,0-1-2-15,0-2-14 0,0 0 1 16,2-1 3-16,3-6 11 16,0 1 1-16,0 0-2 0,2-5 0 0,2 5 1 15,1-2-1-15,2 4-1 16,0-2 3-16,2 0 3 0,0 1-2 15,3 0-2-15,-1 0-2 0,1-1-28 16,-4 4-28-16,0-3-20 0,-4 1-10 16,-5 0-37-16,4-2-61 15,0 1 54-15,-1-1 11 0,2-4-80 16</inkml:trace>
  <inkml:trace contextRef="#ctx0" brushRef="#br0" timeOffset="69424.2321">25737 8616 436 0,'0'0'0'0,"0"0"241"16,0 0-101-16,0 0-57 0,0 0 1 16,0 0-1-16,0 0-31 0,0 0-34 15,-2-3-17-15,-8 31 2 0,0 3-2 16,2 5-2-16,-1 3 2 16,2 2 1-16,3 0-1 0,0-2-2 15,4-6 2-15,0-5-2 0,0-4-23 16,0-6-10-16,-1-5-22 0,0-3 6 15,-2-3-19-15,0-4-57 0,-4-3-7 16,2-1-1-16,-1-3-101 16</inkml:trace>
  <inkml:trace contextRef="#ctx0" brushRef="#br0" timeOffset="69526.8124">25601 8804 564 0,'0'0'0'0,"0"0"177"0,0 0-109 15,0 0-28-15,0 0-6 0,0 0 12 16,0 0-18-16,0 0-25 15,0 0-6-15,159-7-350 0</inkml:trace>
  <inkml:trace contextRef="#ctx0" brushRef="#br0" timeOffset="70147.9449">28196 8580 727 0,'0'0'0'0,"0"0"130"16,0 0-49-16,0 0-41 15,0 0-34-15,0 0-2 0,0 0-1 16,0 0-3-16,0 0 0 0,-17 359-17 16,7-311 14-16,2-10 4 0,7-5-1 15,1-6 0-15,0-6 0 0,0-6 8 16,0-5-8-16,0 0 0 0,0-6 0 16,-4 0-41-16,-2-3 2 15,-2-1-23-15,0-3-125 0,-3-6-36 16,1-7-205-16</inkml:trace>
  <inkml:trace contextRef="#ctx0" brushRef="#br0" timeOffset="70299.4582">27880 8526 737 0,'0'0'0'16,"0"0"201"-16,0 0-110 0,0 0-30 0,0 0-10 15,0 0-26-15,0 0-21 16,0 0-8-16,0 0-251 0,468-7-122 16</inkml:trace>
  <inkml:trace contextRef="#ctx0" brushRef="#br0" timeOffset="71036.0196">28875 8676 544 0,'0'0'0'0,"0"0"12"16,0 0 0-16,0 0-9 0,0 0 13 15,0 0 39-15,0 0 29 0,0 0 7 16,0 0-8-16,-19-88-12 0,13 76-24 16,-4 6-20-16,-3 3-17 15,-5 3-5-15,0 0-3 0,-6 8 2 16,-3 9 1-16,-4 1 1 0,0 10 4 15,1 4 5-15,2 5-4 0,4 3-6 16,4 2-2-16,6 0-3 16,5-5 0-16,7 2 3 0,2-9 1 15,2-1 29-15,8-5 6 0,3-4-8 16,3-4-13-16,3-4-4 0,1-4-2 16,1-5-10-16,0-3 0 0,0 0-4 15,1 0-154-15,0-6-2 0,-5-3-137 16,-3 0-53-16</inkml:trace>
  <inkml:trace contextRef="#ctx0" brushRef="#br0" timeOffset="71423.5443">29055 8664 776 0,'0'0'0'0,"0"0"145"0,0 0-76 16,0 0-33-16,0 0-8 0,0 0-21 15,0 0-4-15,0 0-2 0,0 0 11 16,-56 248 25-16,45-203 22 16,4-3-29-16,4-10-21 0,2-2-6 15,1-9-1-15,0-3-2 0,0-3 0 16,0-6 4-16,0-5 5 0,0-1 2 16,0-3 2-16,0-6 23 0,0-6-9 15,1-5-25-15,0-8 0 0,3-5-3 16,0-10 2-16,3-4-2 15,4-7-6-15,5-11 6 0,2-4-1 16,2-4-4-16,5 8 3 0,3 8 2 16,1 11-3-16,3 16 2 0,-3 9 4 15,-1 8 7-15,0 10 4 0,-3 5-6 16,0 14-4-16,-5 7 1 16,-7 5-2-16,-9 2-2 0,-4 3 0 0,-12-2 6 15,-4 1-8-15,-5-2 3 16,1-4-1-16,-1-3 0 0,-3-5-12 15,7-2-25-15,-3-3-88 0,3-4-50 16,0-2-161-16</inkml:trace>
  <inkml:trace contextRef="#ctx0" brushRef="#br0" timeOffset="72109.4418">30377 8879 509 0,'0'0'0'15,"0"0"100"-15,0 0-5 0,0 0-74 16,0 0-11-16,0 0 26 16,0 0 13-16,0 0-4 0,-80 30-1 15,58-20-12-15,2 2 1 0,3 6-4 16,1-1-12-16,7 1-5 0,6 4 1 16,3-6-5-16,0 0-7 0,11 1 1 15,6-5 4-15,1-3 20 0,1-5 15 16,0-2-8-16,1-1-3 15,1-1-12-15,4-1-9 0,-2-5-6 16,0-3-3-16,3-2 0 0,-7 0 0 16,2-2-31-16,-2-1 9 0,-3-1-3 15,-1 0-6-15,-7 6 9 0,1-4-5 16,-3 3-2-16,-6-1 16 16,0-2 10-16,-3 2 2 0,-5-4 2 15,-2-1 15-15,-2-2-5 0,-4 2-4 16,3 3-4-16,0 2-2 0,2 8-1 15,3 0 0-15,5 3 0 0,2 3-11 16,1-1-3-16,0 2 3 16,6 0 9-16,3 3 2 0,8 1 0 15,-1 3-1-15,6 0 3 0,3 6 1 16,4 0 1-16,0 3-1 0,1 0 0 16,-3 2 5-16,-2-1 5 0,-7-1-2 15,-7 1-5-15,-5 0-3 0,-4-1-3 16,-2-4 0-16,-5-3 4 15,-2-4-1-15,-2-4 3 0,-1-4 8 16,4-1-3-16,2-1-3 0,3-5 0 16,1-7-7-16,4-7-1 0,8-1 0 15,2 0-4-15,8-3-3 0,2 4-23 16,2 1-6-16,9-1 4 16,3 3 15-16,0-1-153 0,-1 0-277 15</inkml:trace>
  <inkml:trace contextRef="#ctx0" brushRef="#br0" timeOffset="72679.3735">31747 8672 619 0,'0'0'0'0,"0"0"108"16,0 0-32-16,0 0-43 0,0 0-17 15,0 0-2-15,0 0 0 0,0 0-3 16,-52 179-4-16,43-142 11 16,2-1 7-16,0-5-7 0,6-1-5 15,1-5-1-15,0-4-1 0,3-6-4 16,5-5-3-16,2-5 0 0,3-5 11 16,2-1 10-16,4-9 2 0,-2-3 0 15,4-5-11-15,3-5-9 16,0-4-4-16,3-3 3 0,-1-5 1 15,-1-1 4-15,0-4-4 0,-2-6 1 16,-1-1-2-16,-3 0 0 0,-2 5-4 16,-3 6 0-16,-4 11 1 0,-3 10-2 15,-5 8-2-15,-2 7 1 0,0 4 0 16,-2 11 40-16,-7 10-26 16,1 9-8-16,-2 6-4 0,3 3-1 15,2 1 1-15,5-5-1 0,-1-2-2 16,1-3-29-16,5-5-62 0,-5-4 7 15,0-4-17-15,1-8-66 0,-1-1-65 16,2-7-125-16</inkml:trace>
  <inkml:trace contextRef="#ctx0" brushRef="#br0" timeOffset="73529.8489">32321 8650 829 0,'0'0'0'16,"0"0"25"-16,0 0-9 0,0 0-5 15,0 0-7-15,0 0-2 0,0 0 2 16,0 0-5-16,-9 205 2 0,-1-167 24 16,-3 0 15-16,1 0-18 15,2-3-11-15,-2-2-4 0,5-8-4 16,-4-2-1-16,7-4 0 0,-1-5 1 15,1-6-3-15,3-3 0 0,1-4 3 16,0-1-3-16,0-6 67 0,2-7-54 16,5-7-9-16,-1-5 0 15,4-5 3-15,-1-5-1 0,-1-5-1 16,-1-4-3-16,0-4-2 0,1-2 0 16,0 4 1-16,3 1 0 0,4 6 14 15,0 7 15-15,-1 5 5 0,1 8-13 16,-2 5-17-16,1-2-4 0,-4 8-1 15,1 0 0-15,-5-2 5 16,0 4 3-16,-2 4 4 0,-4 0-5 16,7 0-3-16,-6 2-4 0,3 0 0 15,5 2-4-15,-3 2 5 0,1 2 1 16,2 1-2-16,-2-1 0 16,-4-1 1-16,1-1-1 0,-4-2 8 15,0 2 2-15,5-2 3 0,-3 0 0 16,-2 1-4-16,2-3-6 0,0 1-1 15,4-1 0-15,3 0-3 0,-4 0-1 16,0 1 0-16,1 1-2 0,-3-2 4 16,4 0 0-16,1 0 1 15,-4 0-1-15,0 0 1 0,-1 0-1 16,-2 0 5-16,1 0-1 0,-2 0-3 16,0 0 1-16,0 0-1 0,0 0 0 15,0 0-1-15,0 1 0 0,0 2 0 16,0 1 0-16,0 5 1 15,2 0-2-15,-2 6 0 0,0 2 1 16,0 0 0-16,0 4 1 0,1 1-1 16,1 1 0-16,3 3 0 0,-3 0 0 15,-2 2 0-15,0 4 0 16,-5-5 2-16,-1 4-2 0,-3-2 0 16,-1-2 5-16,-1 0 5 0,0 1 2 15,0-2-3-15,-4-3-7 0,0-1-1 16,3-4 0-16,1 0-1 0,-2 0 0 15,3-2 2-15,-1-1-2 0,-4-3 0 16,2-1 4-16,-5-4-3 16,0-1 11-16,-2-1-4 0,-3-4-2 15,-5-1 8-15,-4-2-4 0,-5-8 2 16,0-2-5-16,4-4-5 0,2-3-4 16,0 2-10-16,1 1-15 0,2 1-1 15,6 5 6-15,5 0-4 0,5 2-28 16,8 2-37-16,0 2-45 15,4 1-115-15,0-4-98 0</inkml:trace>
  <inkml:trace contextRef="#ctx0" brushRef="#br0" timeOffset="74141.7343">32717 8747 715 0,'0'0'0'16,"0"0"181"-16,0 0-87 0,0 0-64 16,0 0-13-16,0 0 2 0,0 0 9 15,0 0 0-15,0 0-6 0,-6 183-9 16,-2-152-8-16,1-2-3 0,-3 0 0 16,3-5-1-16,1-3 1 15,1-6-1-15,3-1 0 0,0-7-1 16,2-3 0-16,0-2 9 0,-1-2 8 15,1-1 29-15,2-5-3 0,4-3-32 16,2-3-8-16,0-3-3 16,2-3 0-16,0-5 3 0,6-5-3 15,-4-5 0-15,2-6 1 0,1-1-1 16,-7-6 2-16,-2-3-3 0,-2-3 1 16,1-2 0-16,3 8 2 0,2 8 2 15,7 10 11-15,1 10 4 0,0 8-7 16,3 6-4-16,-1 4 0 15,3 7-1-15,1 6-3 0,-2 8-2 16,-1 1 5-16,-5 3-2 0,-8 4-2 16,-5-2-1-16,-3 4 4 0,-9-2-4 15,-4-4-1-15,-1-2 3 0,-1-5-2 16,-1-4 0-16,-2-3 0 16,0 0 2-16,-2-5-4 0,-1-2 0 15,0 1 0-15,-4-3-69 0,1-2-22 16,-2 2-71-16,2-2-136 0,2-7-207 15</inkml:trace>
  <inkml:trace contextRef="#ctx0" brushRef="#br0" timeOffset="77738.4152">32016 9715 488 0,'0'0'0'0,"0"0"7"16,0 0 1-16,0 0-6 0,0 0-1 15,0 0 7-15,0 0 24 0,0 0 15 16,-296-39 3-16,276 39-24 0,11 2-17 16,9 7-11-16,11 1 0 0,14 5 4 15,13 2 3-15,8 1 1 0,13 4 11 16,4-2 14-16,9 1 5 0,5-7-10 16,-6-1-1-16,-4-4-7 15,-7-2 3-15,-8-6-3 0,-8 2-3 16,-15-3-6-16,-7 0-5 0,-19 0 0 15,-6 2 6-15,-17-1 6 0,-9 1-15 16,-10 1-2-16,-6-2-89 16,-11 2 73-16,-6 2 17 0,-5-3 0 15,-2 6 0-15,1-2 4 0,6 5 18 16,13 0 0-16,14-1-5 0,17-2 0 16,12 2-5-16,9-1-7 0,12 0 10 15,12 1 0-15,8-4-6 0,9-1 0 16,7 3 4-16,9-2-3 15,0 2-2-15,-1-2 3 0,-7-1 0 16,-9 0 5-16,-7 3-3 0,-14-1-7 16,-15 4-6-16,-10-1 0 0,-18-2 11 15,-13-1-5-15,-6-1 0 0,-11-4 0 16,-6 0 14-16,-5-2 8 16,-2 0-8-16,6 0-12 0,10 0-5 15,17 0-2-15,14 0-1 0,12 0 0 16,10-3 0-16,12 2-20 0,12 1 19 15,10 0 1-15,4 0 0 0,7 1 17 16,1 6-4-16,-6 1 2 0,-3 2-9 16,-14 3-5-16,-10 2-2 15,-10 4-43-15,-8 1-28 0,-6 1-82 16,-17 3-102-16,-4-2-167 0</inkml:trace>
  <inkml:trace contextRef="#ctx0" brushRef="#br0" timeOffset="78151.3674">31350 12047 405 0,'0'0'0'0,"0"0"27"0,0 0 15 16,0 0-2-16,0 0 42 0,0 0 49 16,0 0-34-16,0 0-28 0,0 0-3 15,2 61-20-15,9-61-7 0,3-6-6 16,2-6-13-16,2-5 0 0,5-4-12 15,-2-7-4-15,2-6-2 16,1-5 1-16,-2-4 1 0,-2-6 6 16,-2-4 5-16,-5-9 2 0,-2-4-3 15,-5-4 8-15,-5-4-8 0,0 4-5 16,-1 5-2-16,0 7-4 16,0 11-3-16,-1 10 0 0,0 8 0 15,1 10-8-15,-3 7-14 0,-4 8-30 16,0 7-53-16,-6 8-103 0,-7 8-92 15</inkml:trace>
  <inkml:trace contextRef="#ctx0" brushRef="#br0" timeOffset="78377.4833">31297 11297 904 0,'0'0'0'0,"0"0"181"16,0 0-137-16,0 0-3 15,0 0 2-15,0 0-13 0,0 0-1 16,0 0 2-16,414-481-8 0,-398 477-17 16,-4 8-7-16,-6 20-1 0,-6 14 4 15,0 12-4-15,-6 9-38 0,-5 7-29 16,9 2-35-16,0 4 17 16,2 0-37-16,12 2-106 0,3-2-35 15</inkml:trace>
  <inkml:trace contextRef="#ctx0" brushRef="#br0" timeOffset="91522.8444">22964 9705 455 0,'0'0'0'0,"0"0"170"16,0 0-90-16,0 0-9 0,0 0 7 15,0 0-31-15,0 0-7 0,0 0 2 16,0 0-17-16,-24-20-16 0,24 31-6 15,0 5 2-15,0 4 4 0,0 10 6 16,0 1-2-16,0 2 0 16,0 4-5-16,-3-1-1 0,-1 1 0 15,-3-1 0-15,-1-4 3 0,-1 2 0 16,2 0-5-16,-1-2 1 16,0 3-3-16,2-4-4 0,3 0 2 15,-1-3 1-15,1-1-3 0,1-4 1 16,0-3 0-16,2-1-6 0,0 0 3 15,4 1 3-15,2 2 0 0,1 0 0 16,-2 1 1-16,1-1-1 16,-3-3 0-16,3 0 2 0,-2-2-2 15,2-4 0-15,0-2-3 0,6-6-3 16,1-4 6-16,6-1 0 0,5-3 32 16,8-5-7-16,3-5 3 0,5 5 5 15,5-1 0-15,1 6-24 0,-1 3-7 16,0 1-1-16,-1 5-1 15,3 0 0-15,1 1 0 0,0-1 2 16,5 0-2-16,4 0 0 0,1-3 2 16,5-1-3-16,6 0 2 0,4-2 1 15,7 0-3-15,5-4 2 0,1 1-1 16,0 2 0-16,-3-3 0 0,0 3 1 16,2 1-2-16,-4-2 2 15,-1 2-3-15,-3 0 1 0,0-3 2 16,-2 1 1-16,-2 0-3 0,-3-1 2 15,0-1 1-15,2 0-2 0,1-2 1 16,4 0-1-16,0 3 1 16,-1 0-1-16,-1 0 1 0,-2 1-1 15,-3 1 0-15,-7 1 0 0,-7 0-1 16,-3 0 2-16,-6 0 0 0,-6-1-1 16,-2-1 0-16,-5-1 0 0,-4-1 0 15,-6-2 1-15,-2 2 1 0,-2 2-3 16,-5-2 2-16,-1 4 2 15,-2-2-2-15,-1 1 2 0,-1 1-3 16,-3 0 0-16,-3 0-1 0,-2 0 1 16,1 0 0-16,-3 0 0 0,0-3 14 15,0-3 9-15,-3-2-10 0,2-4-3 16,0-4-2-16,1 0 0 16,2-1-5-16,7-4-4 0,2 2 0 15,1-3 2-15,2-1-2 0,2-1 3 16,0-1-1-16,-4-2-2 0,-2-2 2 15,-1-2 2-15,-8 0-4 0,-1-6 2 16,-10-6 1-16,-3 0-3 16,-1-8 2-16,-4-4 1 0,1-4-2 15,-2-2-1-15,-1 2 2 0,5 4-2 16,-4 6 1-16,5 10 2 0,-1 7-4 16,1 8 2-16,1 11-1 0,1 4-7 15,1 7-19-15,-1 4-35 16,-2 8-75-16,-3 5-20 0,2-1-91 15,-5 4-255-15</inkml:trace>
  <inkml:trace contextRef="#ctx0" brushRef="#br0" timeOffset="92040.0221">23988 9866 657 0,'0'0'0'0,"0"0"169"16,0 0-115-16,0 0-3 0,0 0 0 15,0 0-22-15,0 0-23 0,0 0-4 16,0 0 4-16,-35 23 2 0,32 2 6 16,2 3 6-16,1 1-2 0,0 1-7 15,4-2-1-15,2-2-5 0,-4-3-5 16,2-2 0-16,0-2 0 15,-2-3-64-15,-1 1-25 0,-1-3-55 16,-1-5-126-16,-10-4-89 0</inkml:trace>
  <inkml:trace contextRef="#ctx0" brushRef="#br0" timeOffset="92235.1962">23648 10253 638 0,'0'0'0'0,"0"0"239"0,0 0-83 16,0 0-42-16,0 0-35 16,0 0-52-16,0 0-23 0,0 0-8 15,375 14-71-15,-348-12-21 0,-6-1-25 16,-8-1-1-16,-5 0 26 0,-5-5 50 16,-1-3 33-16,-2-5-89 0,0-5-157 15</inkml:trace>
  <inkml:trace contextRef="#ctx0" brushRef="#br0" timeOffset="92419.3835">23686 9741 847 0,'0'0'0'0,"0"0"236"0,0 0-176 15,0 0-11-15,0 0-34 0,0 0-12 16,0 0-6-16,0 0-84 0,0 0 1 15,301 49-63-15,-267-34-105 16,-4-2 9-16,-2 1-37 0</inkml:trace>
  <inkml:trace contextRef="#ctx0" brushRef="#br0" timeOffset="92817.3013">24380 9767 454 0,'0'0'0'15,"0"0"352"-15,0 0-268 0,0 0-49 16,0 0-6-16,0 0-1 15,0 0-4-15,0 0 6 0,0 0 14 16,32 161-2-16,-28-114 10 0,3-3-26 16,-1-1-12-16,2-2-7 0,3 0-3 15,0-6-2-15,-1-7 0 0,-2-4-2 16,-2-8 0-16,0-1 2 16,-1-5 0-16,1-6-1 0,-3-1 2 0,-3-3 1 15,0-5 4-15,0-7-3 16,-2-7-3-16,-5-6-3 0,1-9 2 15,-2-8 0-15,3-6-1 16,4-3-2-16,1-1 2 0,11 4-3 16,8 8 4-16,2 3 0 0,6 6-1 15,-1 1 16-15,1 4 7 0,5 3 19 16,0 1-7-16,0 3-2 0,3 4 6 16,-6 8-2-16,-3 4-19 0,-7 3-15 15,-8 9-1-15,-9 4-3 0,-3 4-2 16,-11 5 6-16,-9 2 4 15,-5 1-6-15,-3 0-2 0,-1 1-24 16,1-1-28-16,3 0-3 0,4-1-27 16,0 0-87-16,4-2-26 0,-2-2-116 15,-2-4-301-15</inkml:trace>
  <inkml:trace contextRef="#ctx0" brushRef="#br0" timeOffset="94305.7648">22875 10687 311 0,'0'0'0'15,"0"0"102"-15,0 0-24 0,0 0-20 16,0 0-16-16,0 0-7 0,0 0 12 16,0 0 11-16,0 0 4 0,24 312 5 15,-24-258-4-15,0 0-6 0,-2-2-15 16,-1-2-24-16,-2-5-10 15,2-2-7-15,0-3 2 0,-3-2-2 16,1-5 0-16,-2-4 0 0,3-4 0 16,1-3-1-16,3-3 0 0,2-4 17 15,3-3-3-15,4 1-5 0,0-5-2 16,2 1-2-16,2-1 1 16,1-1-2-16,6-4 1 0,3 0 3 15,5-2 2-15,2-1 5 0,3 0 4 16,4-6-2-16,4-1 0 0,6-2 1 15,4-1-2-15,5-1 0 0,4 2-2 16,4 1-6-16,4 5-6 16,3-2 1-16,0 3-2 0,1-1-2 15,2 3-6-15,-2 0 0 0,2 0-5 16,2 0 9-16,1-1 2 0,2-4-1 16,2-3 2-16,3 0 0 0,0-6 1 15,5-2-1-15,6-1 0 0,1 1 2 16,4 1-2-16,2 5 5 15,-4 0-2-15,-3 5-3 0,-5 1 0 16,-4 3 0-16,-5 1-1 0,-4 0 1 16,-4 0-6-16,-7 0 6 0,-1 0 0 15,-5 0-2-15,-4 0 2 0,-1-3 3 16,-3-3-4-16,-1 1 2 16,-2 2 0-16,-3-2-1 0,-4 1 0 15,-6 2 5-15,-4-2-6 0,-8 1 2 16,-7-1 2-16,-8 1-1 0,-3-3 5 15,-4 0 9-15,-2-3 0 0,0-4-9 16,-3 2-5-16,-3-8-3 16,0-3 2-16,-2-3-1 0,-3-7 0 15,-4-9-15-15,2-8 8 0,-3-5-1 16,4-7-2-16,6-2 3 0,1-3-4 16,3 2 9-16,-1 0 1 0,-1 3 1 15,1 0 0-15,-7 2 6 0,4 4-4 16,-6 6-1-16,1 8 0 15,1 11-2-15,-6 4-5 0,4 7-25 16,-3 4-63-16,-5 7-8 0,-2 6-51 16,-1 2-103-16,-5 5-20 0</inkml:trace>
  <inkml:trace contextRef="#ctx0" brushRef="#br0" timeOffset="94851.6301">23863 10784 592 0,'0'0'0'0,"0"0"136"15,0 0-100-15,0 0 6 0,0 0-25 16,0 0-9-16,0 0 8 16,0 0 13-16,0 0 11 0,-91 0-2 15,72 6-10-15,-6 3-10 0,2-1-7 16,-4 3-7-16,2 3 0 0,-2 5-4 16,0-1 0-16,5 6 4 0,2 0 0 15,4 3 1-15,5 1 0 0,6 3 1 16,5 0-1-16,4 0-1 15,9-3-2-15,7-2 3 0,3-5 0 16,1-4 5-16,2-2 9 0,2-9-5 16,-3 3-9-16,3-5-2 0,0-2-2 15,-4-2-2-15,-2 0-62 0,0 0-9 16,-4-6-43-16,-2-3-20 16,-2-1-65-16,0-2-14 0</inkml:trace>
  <inkml:trace contextRef="#ctx0" brushRef="#br0" timeOffset="94996.6812">23905 10928 435 0,'0'0'0'0,"0"0"254"16,0 0-153-16,0 0-43 0,0 0-31 0,0 0-9 15,0 0 0-15,0 0-5 16,-197 44-2-16,165-15-5 0,6 2-5 16,3 2 0-16,7-4-2 0,7-1-83 15,6-4-53-15,3-6-109 16</inkml:trace>
  <inkml:trace contextRef="#ctx0" brushRef="#br0" timeOffset="95250.0764">24151 10674 847 0,'0'0'0'16,"0"0"192"-16,0 0-96 0,0 0-45 15,0 0-35-15,0 0-16 16,0 0 0-16,0 0 3 0,-19 142 1 16,15-90 3-16,4-3 6 0,0-1-7 15,6-1-3-15,3-6-2 0,2-1-2 16,3-7-56-16,-3-3 32 0,-2-6-83 16,2-8 15-16,-6-3-5 0,0-7-50 15,-2-6-40-15,-2 0-38 0</inkml:trace>
  <inkml:trace contextRef="#ctx0" brushRef="#br0" timeOffset="95376.4422">24095 10928 630 0,'0'0'0'0,"0"0"158"16,0 0-63-16,0 0-83 15,0 0-24-15,0 0-179 0,0 0-146 16</inkml:trace>
  <inkml:trace contextRef="#ctx0" brushRef="#br0" timeOffset="95706.2098">24463 10691 674 0,'0'0'0'0,"0"0"229"0,0 0-108 16,0 0-55-16,0 0-28 0,0 0-4 15,0 0-20-15,0 0-6 0,23 108-6 16,-31-66 1-16,-4 3 0 0,3-1 0 15,-1-2 0-15,6-6-2 16,2-4-1-16,1-6 0 0,1-8 2 16,0-4-2-16,3-6 0 0,3-4 1 15,4-2-1-15,5-2 0 0,2-11 5 16,3-5-3-16,4-1 2 16,0 4-1-16,6 1 4 0,-2 5 15 15,-1 5 18-15,0 2 5 0,-3 12-7 16,-3 4-9-16,-3 7-14 0,0 4-8 15,-6-2-5-15,2-1-2 0,-1-4 0 16,-3-2 1-16,1-3-37 16,-1-3-11-16,-2-6-25 0,2 2-47 0,-2-1-7 15,-2 2-35-15,4-1-74 16,-3 0-16-16</inkml:trace>
  <inkml:trace contextRef="#ctx0" brushRef="#br0" timeOffset="116985.1219">27591 8901 558 0,'0'0'0'16,"0"0"186"-16,0 0-97 0,0 0-32 15,0 0-16-15,0 0-7 0,0 0 5 16,0 0 1-16,-28-48-9 0,17 45-8 16,-4-1-2-16,0 1-12 15,-6 1-6-15,-6-1-1 0,-5 2-1 16,-8-3 0-16,-6 2-2 0,-3 1 2 15,-9 0-1-15,-5 1 0 16,-2 0 0-16,-2 0 0 0,6 0 0 0,5 0 3 16,7 1-3-16,9 1 0 15,10 2 0-15,7 1-2 0,7 3-51 16,4-1-16-16,4-3 5 0,5-1-86 16,3 0-45-16,0-3 2 0,7 0-116 15</inkml:trace>
  <inkml:trace contextRef="#ctx0" brushRef="#br0" timeOffset="117272.3033">26935 8717 505 0,'0'0'0'16,"0"0"216"-16,0 0-88 0,0 0-37 15,0 0-67-15,0 0-22 0,0 0 1 16,0 0 0-16,0 0-1 0,-152 27 1 15,108-18 3-15,-5 0 22 0,-1-3-3 16,-4 4-12-16,4 3 0 16,0-3 1-16,7 3-7 0,6 3-7 15,13-3 0-15,8 3 4 0,9 1-5 16,7 1-1-16,9 1 2 0,12-1 0 16,12 0 5-16,7-6-3 0,12-1 3 15,6-1 4-15,5 1-7 0,5-3-4 16,-3 3-169-16,-1-4-221 15</inkml:trace>
  <inkml:trace contextRef="#ctx0" brushRef="#br0" timeOffset="128648.3044">26490 7644 682 0,'0'0'0'0,"0"0"0"15,0 0 35-15,0 0-30 0,0 0 21 16,0 0 40-16,0 0-8 0,0 0-3 16,78-16 16-16,-51 12-14 0,1 2-6 15,3-2 8-15,3 0-19 0,1 3-19 16,-1-4-17-16,3 3 2 16,-3 0-3-16,-4 0-4 0,-3 0 2 15,-5 1-2-15,-7 1-46 0,-3 0-18 16,-5 0-8-16,-6-2-49 0,-1-4-61 15,-1-6-95-15</inkml:trace>
  <inkml:trace contextRef="#ctx0" brushRef="#br0" timeOffset="128860.0661">26827 7431 626 0,'0'0'0'0,"0"0"264"0,0 0-102 16,0 0-62-16,0 0-27 0,0 0-48 15,0 0-20-15,0 0-4 16,0 0-2-16,256 110-7 0,-251-90 5 16,-5-2-2-16,-7 2 9 0,-8-1-3 15,-4-1 2-15,-5 2 4 0,-4 0-7 16,-2-3 0-16,-1 0-116 16,1-2-23-16,3-4-190 0,-2-4-178 15</inkml:trace>
  <inkml:trace contextRef="#ctx0" brushRef="#br0" timeOffset="129325.5586">27842 7499 464 0,'0'0'0'0,"0"0"184"0,0 0-79 15,0 0-34-15,0 0-8 0,0 0-6 16,0 0-14-16,0 0-18 0,0 0-5 16,-113-55 7-16,94 64 2 0,-4-5 3 15,0 6 9-15,5 2-2 16,1 2-13-16,4 3-10 0,4 2-9 16,4 1-3-16,5 3 2 0,0 2 6 15,10-3 3-15,7 0-8 0,2-4 6 16,5-1-4-16,3-2-2 15,3-3-4-15,-2 2 0 0,-1-7-6 16,-1 2-52-16,-1-3-29 0,3-2-54 16,-1-3-100-16,-4-1-85 0</inkml:trace>
  <inkml:trace contextRef="#ctx0" brushRef="#br0" timeOffset="129620.283">28120 7528 855 0,'0'0'0'16,"0"0"196"-16,0 0-98 0,0 0-55 16,0 0-25-16,0 0-6 15,0 0-5-15,0 0-2 0,71 151-5 16,-71-131 0-16,-4-6 8 0,-2-3-7 16,2-5 3-16,1-4-2 0,2 1-2 15,0-3 0-15,-2-5 9 16,2-3-13-16,0-6-12 0,1-2 1 0,0 0 0 15,7 3 9-15,0 0 1 16,4 6-1-16,3-4 10 0,0 7 6 16,7 0 1-16,3 2 4 0,4 1-9 15,0 1-7-15,-1 0 2 0,1 0 1 16,-4 0-27-16,-2-2-23 16,1-1-38-16,-2 0-76 0,-1-3-75 15,0-2-21-15</inkml:trace>
  <inkml:trace contextRef="#ctx0" brushRef="#br0" timeOffset="129978.175">28591 7486 890 0,'0'0'0'16,"0"0"147"-16,0 0-70 0,0 0 3 16,0 0-16-16,0 0-24 0,0 0-25 15,0 0-7-15,0 0-4 0,162 63-3 16,-143-46 1-16,-2-1-3 0,0-1-9 15,1-4-4-15,1-3-22 16,-1-3-14-16,2-5-36 0,0 0 12 16,-3-3-25-16,0-4-44 0,1-4 13 15,-7 0 7-15,2 1 66 0,-3 3 33 16,-5 2 27-16,0 1 47 16,-5 4 71-16,0 0 79 0,0 0-70 15,-5 4-79-15,-1 8-13 0,-3 3 19 16,-1 4 5-16,-4 3-10 0,-3 6-16 15,-5 1-7-15,-4 7-7 0,-3 4-10 16,-2 1-9-16,-7-1-4 16,-1-1 2-16,-3 1 2 0,-1-7-4 15,2-1-10-15,0-1 6 0,3-5-17 16,6-4-11-16,8-3-37 0,5-6-74 16,8-6-41-16,3-5-155 0</inkml:trace>
  <inkml:trace contextRef="#ctx0" brushRef="#br0" timeOffset="130492.8629">29395 7614 502 0,'0'0'0'0,"0"0"153"16,0 0-44-16,0 0-7 0,0 0-18 16,0 0-21-16,0 0-12 15,0 0-11-15,0 0-5 0,-46 217-12 16,34-177-12-16,-6 0-9 0,2-1-3 16,-4-4-10-16,-1-2-6 0,2-6 0 15,0-3 15-15,0-5 2 0,3-7 0 16,0-1 0-16,3-6 2 15,1-3-3-15,2-2-4 0,2-5 2 16,2-7 1-16,-1-4 1 0,6-6-1 16,1-3 4-16,8-7 17 0,3-2-3 15,2-3-6-15,9-5-2 0,4-2-1 16,3 1 4-16,8-2 4 16,3 2 7-16,6 1 13 0,1 6 7 0,-3 1-9 15,0 9 5-15,-7 4 5 16,-6 6-6-16,-6 6-6 0,-8 6-14 15,-5 4-14-15,-6 4-6 0,-4 10 6 16,-2 4 4-16,-11 5-6 16,-5 4 1-16,-8 1-4 0,-6 6-37 15,-3-2-3-15,3-3-17 0,3-2-50 16,5-8-25-16,8-7-3 0,1-3-151 16,5-9-96-16</inkml:trace>
  <inkml:trace contextRef="#ctx0" brushRef="#br0" timeOffset="130735.9335">29972 7147 726 0,'0'0'0'16,"0"0"253"-16,0 0-158 0,0 0-44 15,0 0 8-15,0 0 11 0,0 0-26 16,0 0-20-16,0 0-12 0,32 185-4 15,-36-132-6-15,0 0-2 0,3 1 0 16,-1-3 2-16,1-8-5 0,0-1 1 16,1-10-17-16,0-6-27 0,0-1-5 15,0-11-9-15,-2-3 13 16,2-6 10-16,0-5-15 0,0-3-35 16,0-10-52-16,0-2-68 0,-3-9-97 15</inkml:trace>
  <inkml:trace contextRef="#ctx0" brushRef="#br0" timeOffset="131038.1414">29939 7492 483 0,'0'0'0'15,"0"0"151"-15,0 0-43 0,0 0-41 16,0 0-19-16,0 0-21 0,0 0 0 16,0 0 0-16,0 0-7 15,229 49 9-15,-216-45 1 0,-5 4 3 16,-3 2 26-16,-1 5-13 0,-4 2-22 15,-3 4-14-15,-3-1-6 16,2 0 2-16,3 0-3 0,3-1-3 16,8-7 0-16,6-1 3 0,6-7-1 15,0-4 3-15,1-4 2 0,4-6 6 16,2-4 3-16,1-4 3 0,-1-4 17 16,0-3-19-16,-8-5-2 0,-8 1 8 15,-8 0-2-15,-5 3-13 0,-4 3-8 16,-14 3 0-16,-5 5 0 15,-5 5-76-15,-7 5-19 0,-1 5-62 16,-1 0-113-16,2 0-147 0</inkml:trace>
  <inkml:trace contextRef="#ctx0" brushRef="#br0" timeOffset="135186.2559">22844 6345 394 0,'0'0'0'0,"0"0"55"0,0 0-15 15,0 0-2-15,0 0 11 16,0 0 19-16,0 0-1 0,0 0-16 16,-20-17-3-16,18 17-20 0,-1-2-14 15,-2 2-4-15,1 0-5 0,-2-1-4 16,2-1-2-16,2 1 2 16,2 1 0-16,0-2-1 0,0 1 4 15,4 1-3-15,6-1-2 0,-1 1 0 16,2 0 1-16,3 1 1 0,-4 2-1 15,0 3 9-15,-2-5-9 0,-4 1 0 16,-3-2 9-16,-1 0 14 16,0 0 44-16,-4 0 5 0,-6-3-47 15,-3 0-19-15,0-4-1 0,-4 2 2 16,-1-2 2-16,1-1-7 0,2 2-3 16,2-1 2-16,2 4 0 0,-1 1-1 15,5 0 0-15,3 1 0 0,2 1-3 16,2 0 2-16,0 1-5 0,0 1 0 15,2 3 4-15,2 0 1 16,3-2 0-16,2 3 2 0,1-3 3 16,1-2-5-16,1 0 2 0,-5-1 3 15,1 0-4-15,-7 0 0 0,1 0 8 16,-1-1-2-16,-1 0 26 16,-3-3-3-16,-3 0-13 0,-3 1-8 15,0 1-6-15,3 1-3 0,-2-2 2 16,5 3-1-16,0 0 0 0,1 0-11 15,2 0 1-15,0 0-6 0,0 0-11 16,0 0-24-16,2 3-20 0,3 0-41 16,-1 0-82-16,-1 1-170 15</inkml:trace>
  <inkml:trace contextRef="#ctx0" brushRef="#br0" timeOffset="135920.2722">22770 6316 279 0,'0'0'0'0,"0"0"35"0,0 0-9 16,0 0-4-16,0 0 4 0,0 0-8 15,0 0-11-15,0 0-1 16,0 0 14-16,-17-13-4 0,14 13 3 16,-4-1 4-16,1 1 2 0,-1-4-3 15,-1 2 19-15,1 0 1 0,-3 0 7 16,3 2-8-16,-3-1-9 0,-2 0-18 16,0 0 0-16,-4-3 4 15,1 4-4-15,-2 0 4 0,2 0-8 16,-1 0-8-16,2 0-3 0,0 0 2 15,1 0-1-15,3 0 0 0,5 0-93 16,0 0-87-16,1 0-254 16</inkml:trace>
  <inkml:trace contextRef="#ctx0" brushRef="#br0" timeOffset="141955.86">22692 6350 328 0,'0'0'0'15,"0"0"81"-15,0 0-12 0,0 0-14 16,0 0 9-16,0 0 4 0,0 0-13 16,0 0-8-16,0 0-6 15,-14-46-17-15,13 45-10 0,-2 1-3 16,-4-1 0-16,1-2-1 0,-1 3 4 16,-3 0 3-16,-1 0-6 0,0 1-5 15,-3 3 2-15,-3 2 1 0,-4-1 2 16,-5-1 2-16,-2 5 1 0,-2-3-6 15,-2 4-3-15,-1 2-4 16,-4-1 0-16,0 3 2 0,-6 1-2 16,-1-2 0-16,-3 1 3 0,1 1-1 15,1 0 3-15,4-1 11 0,3 4 1 16,2 0-6-16,0 1-2 0,1 3-7 16,3 4-2-16,2-1 1 15,0-1-1-15,3 0-2 0,6 0 2 16,1 0 0-16,6 1-1 0,3 1-2 15,5-2 1-15,0 1-1 0,2 0 3 16,-2-3 0-16,2 4-1 0,-1-2 0 16,1-1 1-16,2 0-1 15,1-4 0-15,1 2-1 0,1-3-3 16,5 1 7-16,2 2 14 0,3-2-6 16,1 0 2-16,5-1-1 0,2-2 3 15,2-1 9-15,7 2 1 0,3-4 0 16,5-1-8-16,1 1-3 0,3 1 4 15,0-5-7-15,-4 5-5 16,2-1-4-16,-2-1 0 0,-8 1-1 16,2-4-1-16,-4 1 0 0,-4 1 2 15,0-4-2-15,-3 3 0 0,0-3 4 16,-1-1-5-16,1 1 2 16,-2-3 2-16,1 1-4 0,1 1 2 15,-4-5 2-15,1-1-4 0,-3 1 2 16,-1-1 0-16,-4 0-2 0,-1 0 2 15,-3 0-2-15,-3 0-30 0,-1 0-2 16,0-1-21-16,-5 1-45 16,-3 0-13-16,-1 0-67 0,-3-4-78 15,-1-2-14-15</inkml:trace>
  <inkml:trace contextRef="#ctx0" brushRef="#br0" timeOffset="142249.7985">22267 7143 480 0,'0'0'0'0,"0"0"248"0,0 0-144 15,0 0-45-15,0 0-13 0,0 0-30 16,0 0 8-16,0 0 10 0,0 0-2 16,32 45-3-16,-12-24-7 15,0-5 1-15,4 3-3 0,3 2-8 16,0-1-6-16,1 1-3 0,-1-1 1 15,-6-1-2-15,-2-1-2 0,-5 1 0 16,-9-2 12-16,-5-1-5 0,-9 0 24 16,-5 2 15-16,-10-4-3 15,-8 1-13-15,-5-2-11 0,-10-5-6 16,-4 0-5-16,0-2-6 0,-3 2-4 16,-1-4-21-16,5 2-31 0,2-1-39 15,7 3-71-15,3-5-155 0</inkml:trace>
  <inkml:trace contextRef="#ctx0" brushRef="#br0" timeOffset="151355.8978">22745 6409 278 0,'0'0'0'16,"0"0"-1"-16,0 0 4 0,0 0 5 16,0 0 28-16,0 0 12 0,0 0 12 15,0 0 12-15,-3-48-5 16,-1 43-6-16,2 3-22 0,-4 1-19 15,1 1-12-15,-2 0-5 0,-2 0 1 16,2 0 5-16,-4 0 4 0,0 0 11 16,-2 0 4-16,2 0 0 0,-5 0-6 15,0 0-6-15,-2 0-4 16,-5 0-1-16,2 3 1 0,-2 0 2 16,2-1 4-16,1 0-7 0,4 1-1 15,-1-3-2-15,0 1-6 0,1 2-1 16,1 0 0-16,-1 1-1 0,1-1 0 15,-1-1 0-15,2 2 4 16,-3 1-4-16,0-3 0 0,-6 2 2 16,-2 1-1-16,-4 0 1 0,5 3-1 15,-1 0 0-15,3 1 0 0,0 1-1 16,3 2 0-16,-2 0-1 0,2-3 2 16,0 2-1-16,-2-3 0 15,0 1 0-15,0 4 0 0,-2-4 1 16,3 5 0-16,-1-2-2 0,1 1 2 15,-1 1 0-15,0 0-1 0,-1 1 0 16,4-2 2-16,2 1-3 16,4-5 2-16,1 1-1 0,4 2 0 15,0-3 0-15,-3 1 0 0,2-2 0 16,1 1 0-16,-1 1 1 0,-1 1-1 16,3 1 0-16,1 1 1 0,1 1-2 15,-2-2 2-15,3 0 1 0,1-1-3 16,1 2 2-16,1-3 0 0,0 3-2 15,0-3 2-15,0 1 0 16,-1 0-1-16,1 2 0 0,0 1 2 16,1 1-6-16,2 1 5 0,0-3 2 15,4 3 5-15,-1 0 10 0,2-1-5 16,2 0 0-16,1-1 0 0,1 0-5 16,1-1-2-16,1-1 2 15,2-1-1-15,-1 0 4 0,5 1 2 16,1-4 5-16,1 4 4 0,3-2-1 15,0 1-6-15,1 2 1 0,1 1-3 16,-3 0-7-16,0-1-2 16,-1 0 0-16,0-1-2 0,-4-2-2 15,1 1 0-15,-2 0 0 0,4-1 2 16,-1 1 0-16,1-5-1 0,0 0-1 16,0 0 0-16,-1-2 3 0,-2 1-2 15,0-1 3-15,-4 1 2 0,-2-1-3 16,-3-4 2-16,-4 0-3 0,2 2-2 15,-4-1 0-15,-2 0 5 16,1-1-5-16,-1 0 0 0,-2 0 5 16,1 0-4-16,-1 0 4 0,0 0-1 15,0 0-3-15,0-1 3 0,-2-2-3 16,0 3-2-16,-4-3 0 16,-2 2 1-16,0 0-5 0,-5-3 6 15,0 2-1-15,-6-2 0 0,0 0 0 16,-3-3-1-16,0-1-1 0,-3-1 1 15,-3-4 0-15,0-3-1 0,-4-2 3 16,-2-4 0-16,0-2-1 0,-3-1 0 16,1-1 0-16,2 2 0 15,3 5 0-15,2 1 0 0,8 3-1 16,4 5 2-16,3 3 1 0,5 5-3 16,3 0 2-16,5 2 3 0,1 0-2 15,2 4-4-15,6 10-7 0,5 4 9 16,4 2 0-16,1 5 5 0,4-2-3 15,0-2 3-15,1 0 4 16,1-6 1-16,3-1-5 0,-3-3-2 16,0-1-3-16,-1-3 0 0,-2 1 4 15,-3-4-5-15,-3 1-10 0,-4-2-28 16,0 2-79-16,-1-5-35 16,-2 0-82-16,1-5-264 0</inkml:trace>
  <inkml:trace contextRef="#ctx0" brushRef="#br0" timeOffset="151919.7699">22191 6969 649 0,'0'0'0'0,"0"0"246"16,0 0-126-16,0 0-27 0,0 0-22 15,0 0-20-15,0 0-13 0,0 0-19 16,0 0-11-16,-6-37-5 0,11 47 12 15,1 1 9-15,4 5-13 16,2 1-4-16,3 3 2 0,2 2 2 16,2 0 3-16,4 2-3 0,-1-1-5 15,0-1-2-15,0 1-1 0,-1-2 0 16,-3 0-2-16,2-1 2 16,-2 1-1-16,-2 0-2 0,1-1 0 15,-2 0 3-15,0-2-3 0,3 0 0 16,-1-2 3-16,-1 0-4 0,-1-1 2 15,-3 1-2-15,-4-2 2 0,3-4-1 16,-7 0 0-16,0-1 0 0,-1-5 2 16,-3 2-1-16,0-5-1 0,-7 2 10 15,0 0-6-15,-5-1 5 16,1-2 2-16,-5 0-5 0,3 0-4 16,2 0 0-16,0 0-2 0,2 0 0 15,-2 0 0-15,1 0 3 0,-3 0-3 16,1-3 0-16,-1 1 2 15,-5-2-2-15,-3 2-1 0,-3 1 1 16,-6 0 1-16,-3 1 0 0,-2 0-1 16,-2 0 0-16,-1 0 0 0,3 0 0 15,2 0 0-15,2 1 0 0,2 2 0 16,2 0-1-16,1 0 2 16,7 2-1-16,4-1 0 0,4-3 0 15,6-1-1-15,2 2-1 0,1-2 1 16,2 0-3-16,0 0-5 0,0 1-15 15,4 0-18-15,2 2-28 0,3 0-38 16,2-3-71-16,1 2-172 16</inkml:trace>
  <inkml:trace contextRef="#ctx0" brushRef="#br0" timeOffset="166629.5059">22654 7719 577 0,'0'0'0'0,"0"0"83"0,0 0-54 16,0 0 4-16,0 0-10 15,0 0-12-15,0 0-2 0,0 0 0 16,8-53-4-16,-10 50 1 0,0-4 6 15,0 4 3-15,1 0 5 0,1-1-3 16,-1-2-2-16,1 1 5 0,-1 1-5 16,-2 1-4-16,2-1-4 0,-1 2 2 15,-3-1 0-15,0 0-2 16,-4 0-3-16,-5 0 1 0,-2-3 0 16,-4 2 3-16,-5 1 6 0,-2 1-4 15,-5-1 0-15,-4 3-6 0,-2 0-3 16,-4 0 3-16,-3 0-4 0,0 3 0 15,-1 1 0-15,0-1 2 16,-3 1-3-16,3 3 2 0,-1-2 1 16,0 1-2-16,-1 3 0 0,-3 2 3 15,3 2-4-15,-2 2 2 0,0-2 0 16,1 3-1-16,-1 0-1 16,7 0 1-16,-1 1 0 0,-3 2 3 15,0 0-5-15,1 0 2 0,0 3 0 16,2-1 7-16,6 4-5 0,0-1-1 15,1 1 1-15,8 1-3 0,-1-1 2 16,5 0-1-16,1-1 0 0,1-1 0 16,2 2 0-16,3-2 0 15,2 1-1-15,1 0 1 0,0 2 0 16,3 2-1-16,2-4 1 0,3 2 0 16,0-2-2-16,3-2 2 0,1 1 0 15,2-2-3-15,1-2 3 0,1 0 0 16,3 0-1-16,0 3 0 0,2-1-2 15,0 2 5-15,0-4-1 16,0-1-2-16,2-2 1 0,1-1 0 16,-2 1 0-16,3-3 1 0,1 0-1 15,2-3 0-15,4-1 0 0,0-1 1 16,4-2-1-16,0-1 0 16,2 3 0-16,0-2 2 0,0 0-1 15,-1 3 1-15,2-2-3 0,0-1 2 16,-1 0 0-16,1 1-2 0,-4-3 2 15,3 1-2-15,2-1 1 0,-1 1 3 16,2 0-1-16,1-2 0 0,2 1 0 16,-4 0-1-16,0-1-1 15,1 0 0-15,-4 2 9 0,1 0-6 16,-1 0 0-16,0 1-1 0,1-2-3 16,1 3 2-16,-2-2 0 0,1 2-1 15,-5-4 0-15,2 1 1 0,-7-4-1 16,-4 2 0-16,0-2 2 0,-4 0-2 15,-3 1 0-15,2-1 2 16,-2 0-3-16,-1 0 2 0,1 0-1 16,-1 0 0-16,0-3-34 0,-1 0 7 15,0 1-19-15,0-4-29 0,-1 0-40 16,-1-2-20-16,-2 1-2 16,-2-3-4-16,1 2-104 0</inkml:trace>
  <inkml:trace contextRef="#ctx0" brushRef="#br0" timeOffset="166905.775">21783 8556 204 0,'0'0'0'0,"0"0"137"0,0 0-61 16,0 0-13-16,0 0-8 15,0 0-7-15,0 0 3 0,0 0 5 16,0 0 1-16,-30-74-7 0,30 74-25 16,7 4-19-16,5 4 2 0,4 5 6 15,6 2 9-15,6 6-10 0,4 2-3 16,3 3-4-16,0 1-4 0,1 3-2 15,-1 0 0-15,-1-1 5 16,3 0-4-16,-3-1 1 0,-4 0-1 16,-3-2 0-16,-8 1 3 0,-8-5 3 15,-11-2 9-15,-3-4 15 0,-14-1 23 16,-9-1 1-16,-2 2-27 16,-9-2-23-16,-3 3-5 0,-8-1 0 15,-6 1-53-15,-4 2-35 0,-5-2-18 16,-4 0-140-16</inkml:trace>
  <inkml:trace contextRef="#ctx0" brushRef="#br0" timeOffset="178705.7663">22059 9001 346 0,'0'0'0'0,"0"0"35"16,0 0 10-16,0 0 1 0,0 0-7 15,0 0-3-15,0 0-1 0,0 0 0 16,-16-13-12-16,11 13 3 16,-1 0 4-16,1 0 5 0,0 0 5 15,0 0-11-15,0 0-10 0,3 0-1 16,-2 0-5-16,-2-1-4 0,2 1-5 16,-3 0-2-16,4 0 2 15,-2 0 2-15,1 1-1 0,-4 1-3 16,-1 2 2-16,-2 2 0 0,-2 1 0 15,0 1-2-15,-3 2 0 0,1-3 2 16,0 4-3-16,0 1-1 16,1 1 0-16,-1 4 2 0,-2-1-2 15,2 7-1-15,-4 0 0 0,4 4 0 16,-3 2 2-16,1 3 1 0,1 1-3 16,0 0 2-16,-1 4-1 0,5 1 0 15,0-1 0-15,1 5 5 0,4 0-8 16,0 0 6-16,3 6-2 15,1 2-1-15,3-2 0 0,2-1 3 16,2-1-2-16,6 1 4 0,-4-1-2 16,4-4-1-16,1 4 0 0,-3-5 1 15,0 1-4-15,2-3 1 0,0-2 0 16,1-1 1-16,1-1 0 16,-1-3 0-16,-1-4-2 0,2-3 2 0,-3 0-1 15,-1-3 0-15,1 0 0 16,-3 0 2-16,-1-3-2 0,-1 0 0 15,-3-3 2-15,-1-1-2 0,0-5 0 16,-2 0 2-16,-3-5-40 16,0-2-19-16,-3 0-41 0,1-3-38 15,-3-3-50-15,-1-5-55 0</inkml:trace>
  <inkml:trace contextRef="#ctx0" brushRef="#br0" timeOffset="179071.8133">21621 10134 458 0,'0'0'0'0,"0"0"72"0,0 0-24 15,0 0 17-15,0 0-16 0,0 0-1 16,0 0 15-16,0 0-39 0,0 0-20 16,-26-16-4-16,26 42 0 15,6 6 8-15,4 8 11 0,0 1 7 16,1 3 1-16,1 2-7 0,-6 1-7 15,2 0 0-15,-3 0 1 0,1 1-4 16,0-4-3-16,1 0-1 0,-1-1 0 16,-1-1 2-16,3-1 5 15,-3-2 3-15,4-4-1 0,1-5 0 16,1-3 8-16,2-8 0 0,1-7-1 16,3-6 2-16,2-5 6 0,1-1-1 15,5-11-13-15,-2-4-9 0,2-8-4 16,-1-1 3-16,-4-3-4 0,-1 0-4 15,1-1-44-15,-2-2-17 16,0 1-45-16,2 2-16 0,0 0-110 16,0 1-237-16</inkml:trace>
  <inkml:trace contextRef="#ctx0" brushRef="#br0" timeOffset="181192.1743">21717 10142 332 0,'0'0'0'0,"0"0"230"0,0 0-151 15,0 0-20-15,0 0-2 0,0 0 23 16,0 0-21-16,0 0-14 0,0 0 2 15,-11-54 3-15,11 54-7 16,-1 5-16-16,1 9-15 0,0 11-7 16,6 10 1-16,3 8 1 0,0 9 0 15,1 2-4-15,1 1 1 0,-5 2-3 16,0-4 0-16,-3-2 2 16,-3-1 0-16,0 0 0 0,-3-2 4 15,-4-4 0-15,0-3 2 0,2-3 10 16,1-4-7-16,2-4-8 0,2-4 1 15,0-4-2-15,0-4-2 0,3-5 2 16,2-6-2-16,-1-3-2 0,-3-4 2 16,0-3 9-16,1-8 3 15,-1-8 15-15,0-6-15 0,-1-7-4 16,0-5 1-16,-2-4 2 0,-1-3 0 16,0-2 2-16,-1-4 0 0,-2 0-6 15,0-2 3-15,0 2-4 16,-2 4-1-16,3 4 4 0,-2 1-2 0,4 5-3 15,-1 8 2-15,4 0-5 16,0 11 0-16,0 4 3 0,0 8-2 16,0 4 3-16,0 1 2 0,0 9-7 15,0 13-2-15,3 13 1 0,1 9-1 16,3 7-1-16,2 4 4 0,-2 2-2 16,4-2 0-16,-4-5 0 15,-2-4 1-15,4-9-1 0,-6-1 0 16,2-9 0-16,-3-7-3 0,0-5 4 15,-1-8-2-15,-1-5-5 0,0-2 6 16,0-7 0-16,0-8 1 16,0-7 0-16,-5-7 2 0,-4-5-4 15,-3-3 2-15,0-5 3 0,-3-4-3 16,3-4 4-16,-3 0-3 0,4 2-3 16,2 4 2-16,4 9 0 0,0 11-1 15,2 8 0-15,2 10 4 0,-3 4 26 16,4 7-5-16,0 15-26 15,6 13-1-15,6 12 3 0,3 10-1 16,2 7 0-16,0-1 0 0,0-4 1 16,-3-8-2-16,-2-8 2 0,0-8 0 15,1-8-1-15,-4-7-3 0,-2-5 3 16,-2-5-35-16,-3-2 24 0,-2-6-9 16,0 0 4-16,0-6 3 15,-1-1-16-15,-5-3-29 0,-4 0-5 16,-2-2-40-16,1 0-56 0,-2 1 44 15,1-2-51-15,3 5-7 0,-2-3-28 16,0 1-124-16</inkml:trace>
  <inkml:trace contextRef="#ctx0" brushRef="#br0" timeOffset="181650.7624">21558 10597 295 0,'0'0'0'15,"0"0"26"-15,0 0 11 16,0 0 16-16,0 0 10 0,0 0 0 0,0 0 5 15,0 0 9-15,0 0 15 0,-106-158 3 16,94 147-29-16,3 0 1 16,1-1 12-16,1 3-5 0,0-1-6 15,-1 5-2-15,4-2-25 0,1 3-9 16,2 3 14-16,1 1-8 16,-1 2-22-16,1 9-15 0,0 4 1 0,2 7-2 15,4 8 0-15,6 6 4 16,6 5-4-16,3 7 0 0,2-1 0 15,2 2 1-15,-1-1-2 0,-2-2 2 16,-3-5 1-16,-3-3-2 0,-3-2 36 16,2-4-24-16,-5-6-5 15,1-1-2-15,-1-3 0 0,1-3-4 16,2-2 2-16,1-4-2 0,-3-3-1 16,-1-2 0-16,0-6 34 0,-2-2-2 15,1-4-1-15,2-11-1 16,2-2 8-16,3-7-7 0,-1-10-6 0,6-6 3 15,2-8-1-15,2-4-8 16,4-3-7-16,1-2-2 0,3 3-6 16,-5 7-2-16,-4 4 0 0,-6 10-2 15,-5 7 0-15,-6 4 0 0,-2 6 8 16,-4 4-10-16,-1 2 4 16,0 3 0-16,2 2-2 0,-1 2-78 0,2 0-13 15,-1 3-59-15,5 3-19 16,2 6 6-16,1 6-102 0,2 4-82 15</inkml:trace>
  <inkml:trace contextRef="#ctx0" brushRef="#br0" timeOffset="184200.8058">24310 11634 479 0,'0'0'0'0,"0"0"190"16,0 0-127-16,0 0 2 16,0 0-16-16,0 0-14 0,0 0-3 15,0 0-9-15,-2-8-6 0,2 12-5 16,0 6 10-16,-4 8-1 0,-1 2-1 16,-5 6-7-16,-2 6-5 0,2 2-4 15,0 3 3-15,1 1-3 0,2 1 0 16,-2 5 1-16,5-2 1 15,-3 6 3-15,3 2 4 0,-1 2-1 16,0 5 0-16,-3 0-3 0,-1 5 0 16,2-1 12-16,-2 0 5 0,3 2-6 15,1 0-7-15,-3 2-3 0,4 2-5 16,-1 0 1-16,-1-1-1 0,1-3 1 16,-1 4-7-16,1-1 2 15,1 0 3-15,1 0-4 0,2-3 0 16,0-2 4-16,1-6-4 0,0-2 0 15,0-6 3-15,0-2-5 0,2-6-8 16,-1-4-37-16,1-2-30 16,0-5-28-16,2-3-25 0,-2-5-123 15,-2-2-65-15</inkml:trace>
  <inkml:trace contextRef="#ctx0" brushRef="#br0" timeOffset="184840.7781">20609 14347 316 0,'0'0'0'0,"0"0"84"16,0 0-53-16,0 0-14 0,0 0 7 16,0 0 18-16,0 0 9 0,0 0 16 15,-203-91-16-15,203 81 1 0,6 3-4 16,6-2-19-16,4 3-1 15,5 1-9-15,10 0-6 0,5 0-5 0,7 4 0 16,7-1 1-16,6 1-2 16,10-1-2-16,3 0 2 0,8-2 0 15,6-3 5-15,11 2 1 0,7-3 5 16,9-3 7-16,12 2 4 0,10-4-2 16,9 2-7-16,10-4-7 15,7-1-9-15,7 0-4 0,12 0 0 16,9 0 3-16,10 2-3 0,6-1 0 15,3 1 2-15,7 3-2 0,2 0 0 16,6 2 0-16,4 1 0 16,2-2-1-16,2 3 1 0,10-3 0 15,10 0 1-15,11-2-1 0,5 0 0 16,14 3 0-16,8 0 1 0,4 6-1 16,6-1 0-16,-2 3 1 0,0 1-1 15,-4 0 0-15,-4 0 0 0,-2 1-1 16,-11 2 1-16,-4-1-40 15,-9 3 40-15,-8 1 0 0,-7 1 3 16,-2 2-3-16,-11 1 0 0,-9 1 2 16,-7 1-2-16,-6 1-1 0,-9 0 1 15,-10 0-65-15,-12 2 0 0,-12 1-88 16,-12-4-97-16,-13-2-30 0</inkml:trace>
  <inkml:trace contextRef="#ctx0" brushRef="#br0" timeOffset="186335.4219">27024 14629 369 0,'0'0'0'0,"0"0"120"15,0 0-85-15,0 0 12 0,0 0-15 16,0 0-17-16,0 0 26 0,0 0-7 15,0 0-17-15,-8 207-9 16,4-184 2-16,-2-3 2 0,3-1-6 16,-2-4-4-16,0-2 1 0,2-3-1 15,1-3 1-15,1-2 0 0,1-1-1 16,0-4 10-16,0 0 32 0,0-3 30 16,0-7-44-16,6 0-19 15,2-7-5-15,0-4 2 0,3-1 11 16,3-4 10-16,2 1 0 0,7-2-4 15,5 1 1-15,4 0-2 0,4 3-3 16,-4 2 3-16,1 6-9 16,-4 3-9-16,-5 6-5 0,-1 5-2 15,-8 1 2-15,0 0-1 0,-2 7-1 16,-2 4 0-16,-1 3 2 0,0 4-1 16,-4-2 1-16,2 4 0 0,-2-1-2 15,-1 2 2-15,-3-1 0 0,0-3-1 16,0 0 0-16,-1-3 2 15,1-3-2-15,1-5-8 0,0-1 6 16,5-2-1-16,0 0 5 0,3-3-1 16,4 2-2-16,2-2 2 0,3 0 0 15,0 0-1-15,2-2 0 0,1-4 1 16,3-2-1-16,0-2 0 16,-1 0 3-16,-2-1-3 0,0-2 0 15,-5 2 10-15,-2-4 1 0,-2 2 12 16,-4-2 1-16,-1-2-5 0,0 0 0 15,-2 2-11-15,-2 5-5 0,-1 0 5 16,-4 1 1-16,0 3 4 16,0 2 2-16,0 0-8 0,-4 4-5 15,1 0 1-15,-5 0-4 0,0 0-4 16,-2 0 6-16,1 5-2 0,0 4-1 16,-1 6 3-16,2-1-2 0,-1 4-3 15,2 3 3-15,4 2-5 0,1 0 1 16,2 3 3-16,0-1 0 15,4-3-4-15,4 2 1 0,3-2 0 16,2-7 0-16,7-1 4 0,4-5 1 16,4-5 0-16,4-1 0 0,2-3 3 15,-3-5-2-15,3-3 4 0,-1-7 2 16,1-1-1-16,3-4 0 16,-3-7-2-16,-3-1-4 0,0-6 0 15,-1-4 10-15,-3-5-10 0,-2-3 0 16,-2-4 4-16,-3-1-5 0,-1-2 2 15,-3 3 0-15,0 2-1 0,-3 10 0 16,-1 6 0-16,-3 9-1 16,-3 5 2-16,-6 5 4 0,0 5 1 15,-2 0 3-15,-2 7-7 0,-6 1-4 16,-2 10-2-16,0 6 1 0,-5 7-1 16,3 12 5-16,2 1-2 0,-1 12-8 15,5 2-7-15,1 4 5 16,4 1-2-16,0-7 7 0,3-5-4 15,1-5-14-15,3-8 5 0,0-5-13 16,0-1-54-16,-3-5-25 0,-1-5 31 16,0-3-26-16,-3-9 31 0,-2-2 15 15,-1 0-12-15,0-7-37 0,1-6-112 16</inkml:trace>
  <inkml:trace contextRef="#ctx0" brushRef="#br0" timeOffset="186489.9759">28070 14483 635 0,'0'0'0'16,"0"0"234"-16,0 0-131 0,0 0-15 16,0 0 6-16,0 0-12 15,0 0-58-15,0 0-19 0,187-2-4 16,-153 21-1-16,-2 3 0 0,-9-1-231 16,-3 6 53-16,-8-4-88 0,-3-2-135 15</inkml:trace>
  <inkml:trace contextRef="#ctx0" brushRef="#br0" timeOffset="186894.8799">28473 14724 549 0,'0'0'0'0,"0"0"182"15,0 0-113-15,0 0 13 0,0 0-30 16,0 0-3-16,0 0 2 0,0 0-9 15,0 0-20-15,57 109 0 0,-46-95-2 16,-2-2-12-16,-2-2-6 0,1 0 2 16,-4-5-3-16,-2-2-1 15,2-2 0-15,1-1 8 0,5 0-1 16,0-8 4-16,6-1-1 0,1-2 1 16,0 1-3-16,-2 1 4 0,-4 7-9 15,-6 2 0-15,-3 1-1 16,1 11 11-16,-3 4 6 0,0 4-16 15,0 2-1-15,-2-2 1 0,1-2-3 16,1-4 0-16,4-1-25 0,2-5 9 16,2-6 9-16,3-2 11 0,4 0-3 15,3-5 11-15,2-4 6 0,0-3-13 16,-4 0-4-16,-5 2 3 16,-4 2-3-16,-3 3-2 0,-2 2-4 15,0 2-25-15,0 1-63 0,1 0-36 16,5 3 26-16,4 1-106 0,2-2-28 15,6-2 4-15</inkml:trace>
  <inkml:trace contextRef="#ctx0" brushRef="#br0" timeOffset="187395.4931">29101 14901 406 0,'0'0'0'0,"0"0"247"0,0 0-159 16,0 0-4-16,0 0-17 0,0 0-32 15,0 0-17-15,0 0-11 0,-23-21-6 16,8 24 2-16,-2 5-2 0,-2 3-2 15,-2 2 2-15,3 8-1 16,2 1-1-16,6 5 1 0,2 3 0 16,7-2-25-16,1 0 3 0,3-5 4 15,8-1 2-15,0-5 6 0,3-3-3 16,-1-2 5-16,-1-5 5 16,2-5 5-16,-7-2 24 0,2-3 28 15,2-7-5-15,0-4-2 0,0 0-26 16,-1-5-10-16,-3-3-7 0,-3-2-1 15,-3-2 0-15,-1 2-3 0,0 3 0 16,0 4 5-16,0 5 5 0,-1 2 7 16,-1 5-8-16,2 1-7 15,0 1 0-15,0 3-4 0,0 0-10 16,4 3 12-16,5 6 0 0,7 4-3 16,2 3 4-16,0-1 1 0,2 1-3 15,-2 1 2-15,-6-3 0 0,0 2-1 16,-3-1 0-16,-6 1 1 15,-3 0-1-15,0 0 0 0,-1-3 2 16,-2 0-3-16,-1-2-24 0,1-5 7 16,2-3 11-16,0-3 14 0,1-4-1 15,0-8-7-15,5-3 2 0,6-3 1 16,7-1 2-16,5-2 15 0,5-3 3 16,7 3-12-16,2 0 9 15,-3 4-9-15,-4 4-10 0,-5-2 0 16,-5 6-119-16,-3 2-25 0,-5 2-86 15,-3-1-71-15</inkml:trace>
  <inkml:trace contextRef="#ctx0" brushRef="#br0" timeOffset="188705.2328">29928 14543 485 0,'0'0'0'0,"0"0"195"0,0 0-111 16,0 0-5-16,0 0-2 0,0 0-16 15,0 0-14-15,0 0 7 0,0 0-12 16,19-29-37-16,-22 47-6 16,-1 8-1-16,2 13 4 0,1 5-2 15,0 2 0-15,1 3 3 0,0 1-1 16,-1 1 0-16,-1-1 1 0,-1-1-1 16,1-4-2-16,1-4 0 15,-1-5 2-15,2-4-8 0,0-1-13 16,0-5 0-16,0 1-1 0,2-3-4 15,-1-1-19-15,-1-3-46 0,1-2-20 16,0-3-36-16,1-3-59 16,1-5-5-16</inkml:trace>
  <inkml:trace contextRef="#ctx0" brushRef="#br0" timeOffset="189012.7647">30045 14846 878 0,'0'0'0'0,"0"0"52"0,0 0-23 16,0 0-9-16,0 0-15 16,0 0-3-16,0 0-4 0,0 0-27 15,197-214 16-15,-197 197 6 0,0-1-16 16,-2 10-30-16,-7 2-16 0,-1 6-16 15,-2 1 26-15,-1 8 13 0,2 6 39 16,4 4 9-16,4 3 12 0,3 13 25 16,2 8 11-16,5 3 27 15,1 6 0-15,2 5-11 0,1-2-1 16,2-4 3-16,-1-2-10 0,-1-3-22 16,3-7-26-16,-1-3-6 0,1-5-7 15,0-2-46-15,1-4-74 0,-1-3-42 16,0-4-78-16,1-6-124 15</inkml:trace>
  <inkml:trace contextRef="#ctx0" brushRef="#br0" timeOffset="214335.2697">27091 4674 369 0,'0'0'0'16,"0"0"166"-16,0 0-102 0,0 0-20 16,0 0-18-16,0 0 1 0,0 0-9 15,0 0 1-15,-9-32 10 0,9 32 5 16,0 0-11-16,0 0-15 16,0 0-6-16,1 8 3 0,0 2 4 0,-1 6 9 15,1 1-2-15,2 6 0 16,0 3-3-16,-2 1-2 0,3 5-2 15,-2-1-5-15,0 1-3 0,-1 2 2 16,0-6-2-16,-1-2-1 16,0-3 0-16,0-4 1 0,0-2-5 0,0 1 1 15,0-4 1-15,3-2-1 16,1-2 4-16,-3-2-2 0,4-3-2 16,2-2 3-16,0-2 0 0,4-1 23 15,1-1 19-15,3-3-4 0,2-6-9 16,0 0-8-16,5 0-6 15,-2-1-10-15,-1 2 1 0,-1-1-5 16,-1 2-1-16,-1-1 0 0,-2 0 0 16,3 0-82-16,-1-1 17 0,1-1-21 15,1 3-33-15,-4-2 1 0,-1 2-33 16,-2-1-92-16</inkml:trace>
  <inkml:trace contextRef="#ctx0" brushRef="#br0" timeOffset="214668.3066">27544 4846 305 0,'0'0'0'0,"0"0"198"0,0 0-118 16,0 0-23-16,0 0 5 0,0 0 3 16,0 0 7-16,0 0-2 0,21-30-15 15,-21 30 0-15,0 0-9 16,-5 2-33-16,-1 3-12 0,-3 1-2 16,-1 4 2-16,1-1 11 0,-3 0-9 15,1 1 1-15,2 1-2 0,1-1-4 16,0 2 4-16,2-1-2 15,0-1 0-15,1 1-2 0,2-1 2 16,2-1 0-16,1-3-5 0,0-4 2 16,4-1-1-16,2-1 7 0,3-1 3 15,1-5 1-15,2-2 5 0,1-2-1 16,1 1-7-16,0 1-2 0,2 6-2 16,-3 2 0-16,0 1-1 15,-2 4 1-15,0 2 0 0,1-1-2 16,-2-2-43-16,2-1-56 0,-1-2-5 15,-2-1-57-15,-2-3-85 0,-1-5-119 16</inkml:trace>
  <inkml:trace contextRef="#ctx0" brushRef="#br0" timeOffset="214875.4765">27770 4691 651 0,'0'0'0'16,"0"0"196"-16,0 0-161 0,0 0-25 15,0 0 21-15,0 0 4 16,0 0-1-16,0 0-8 0,0 0-6 16,64 120-4-16,-45-102-9 0,3 0-2 15,4-1-4-15,-1-5 4 0,1-2-10 16,-1-4-51-16,-4-3 6 16,0 2-5-16,-7-4-45 0,-1-1-13 15,0 0-29-15,-6-1-44 0,1-10-121 16</inkml:trace>
  <inkml:trace contextRef="#ctx0" brushRef="#br0" timeOffset="215094.198">28223 4644 616 0,'0'0'0'16,"0"0"65"-16,0 0-61 0,0 0 11 15,0 0 29-15,0 0-6 0,0 0 10 16,0 0 1-16,0 0-17 15,-180 247-10-15,152-204-10 0,-6-2-3 16,0 1-7-16,2-2 2 0,1-2-3 16,5-4-2-16,1 1 2 0,0-4 1 15,4-3-3-15,2-1-46 0,1-3-41 16,6-1-66-16,-2-3-45 16,3-3-53-16</inkml:trace>
  <inkml:trace contextRef="#ctx0" brushRef="#br0" timeOffset="215595.5498">28457 4682 407 0,'0'0'0'0,"0"0"118"15,0 0-64-15,0 0-3 0,0 0-14 16,0 0 8-16,0 0 9 16,0 0 0-16,0 0-20 0,-39-25-20 15,30 25-5-15,-1 6-8 0,-1 3 0 16,-1 3 4-16,1-1 10 0,-1 3 5 16,-2 2-2-16,6 1-10 0,1 5-8 15,5 2 0-15,2 1 3 0,4 0-4 16,6-2 2-16,-1-2 1 15,3-5-2-15,2-3 0 0,3-1 2 16,0 0-2-16,2-2 0 0,1-3 4 16,-3-3-5-16,3-1-87 0,-1-3 28 15,4 0-20-15,1-6-7 0,-2-2-42 16,-4-2-73-16</inkml:trace>
  <inkml:trace contextRef="#ctx0" brushRef="#br0" timeOffset="215751.4706">28507 4692 695 0,'0'0'0'0,"0"0"112"15,0 0-61-15,0 0-26 0,0 0-17 16,0 0-6-16,0 0 1 0,0 0-6 16,0 0-2-16,-140 118-54 0,145-108-83 15,6-2-63-15,1-5-81 0</inkml:trace>
  <inkml:trace contextRef="#ctx0" brushRef="#br0" timeOffset="215976.6454">28677 4832 279 0,'0'0'0'0,"0"0"151"0,0 0-143 16,0 0-2-16,0 0-1 16,0 0 29-16,0 0 15 0,0 0-21 15,0 0-5-15,45 100-5 0,-47-97-13 16,-1-3-1-16,2-3-8 0,0-6-65 15,-2-3 43-15,3-7 9 0,0 2 15 16,4-5 1-16,7 3 2 0,3-1 106 16,6 1-11-16,3 5-21 15,1 0-66-15,4 6-15 0,0-1-90 16,-2 3-39-16,-3 3-107 0</inkml:trace>
  <inkml:trace contextRef="#ctx0" brushRef="#br0" timeOffset="216490.1727">29220 4611 593 0,'0'0'0'0,"0"0"169"0,0 0-122 0,0 0-16 16,0 0-13-16,0 0-7 0,0 0-3 16,0 0-6-16,0 0 0 15,-103 2-2-15,100 2 0 0,3 4-6 16,3 3 0-16,5 1 4 0,4 1 4 15,4 5 5-15,-2-1 7 0,2 2 14 16,-2 0 11-16,-3 0 4 16,-3 0-19-16,-4-3-12 0,-3-1 2 15,-1-1-2-15,0 0 1 0,-4-2-2 16,0-1-3-16,-2-1-2 0,0-2-6 16,-2-4 0-16,4 1-156 0,-4-4-146 15,-1-1-330-15</inkml:trace>
  <inkml:trace contextRef="#ctx0" brushRef="#br0" timeOffset="217148.0369">29619 4843 412 0,'0'0'0'0,"0"0"135"0,0 0-62 16,0 0-24-16,0 0-8 15,0 0 4-15,0 0 21 0,0 0-29 16,0 0-21-16,22-32 22 0,-13 50-2 15,2 12-13-15,3 6-6 0,-5 4 4 16,-1 3-6-16,-2-1 0 0,-4-2 7 16,-1-3-5-16,-1-3-8 0,0 1-1 15,-1-4-3-15,-7-3-3 16,-3 0 2-16,-4-3 1 0,-6 0-3 16,-8-2 3-16,0 1-2 0,-10-1 1 15,-4-2 0-15,-10-1 1 0,-6 0-5 16,-8 0 0-16,-8-1 2 15,-3 5-2-15,-4-2 0 0,1 1 3 16,-3 3-3-16,3 0-1 0,1 2 2 16,4-5-2-16,3-1 0 0,4 0 2 15,7-2-2-15,4-4-18 0,4-3-13 16,11 0-25-16,3-3 7 16,5-4-3-16,9 4-62 0,0-5-52 15,4-1-12-15,8 1-17 0</inkml:trace>
  <inkml:trace contextRef="#ctx0" brushRef="#br0" timeOffset="217423.8421">28303 5553 702 0,'0'0'0'16,"0"0"122"-16,0 0-95 0,0 0-21 16,0 0-6-16,0 0 0 0,0 0 6 15,0 0-1-15,-252 166 2 0,186-128 10 16,-9 0 10-16,0 1-6 0,0-1-7 16,4 0-12-16,11-1 0 15,7-2 7-15,16-3-7 0,14-5 0 16,18-4-4-16,18-5-7 0,26-5 8 15,29-8 2-15,27-5 12 0,25-3-7 16,21-12-12-16,8-3-346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4T23:04:57.6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4467 4923 332 0,'0'0'0'0,"0"0"90"0,0 0-48 15,0 0 0-15,0 0-12 16,0 0-3-16,0 0 10 0,0 0 2 16,13-21-1-16,-9 21 4 0,-1-1-13 15,0 1-19-15,2 2-11 0,0 6 2 16,0 7 0-16,4 1-1 0,-5 5 0 15,3 0 4-15,-2 1-2 16,0 1 3-16,4 3 3 0,-4 0 15 16,5-1 1-16,-1 0-5 0,0 1 0 15,-4 1-5-15,2 2-6 0,-1-1 0 16,2 4-1-16,1 4-1 0,-3 2 2 16,2 1-3-16,0 4-2 15,-1-2-1-15,-1 3 3 0,-3-1-4 16,4 6 3-16,-3 0-1 0,4 2-2 15,-1-2-2-15,0-1 2 0,0-1 0 16,-1-5-2-16,4 0 1 0,-3-3 1 16,-1-2-1-16,1-3 0 15,-1-5 2-15,2-1-3 0,1-4 2 16,2-2-1-16,0-2 0 0,0-1 0 16,1-2 1-16,0-3-2 0,0 0 1 15,1-6 1-15,-1-2-2 0,1-3 2 16,-3-3 0-16,1-1-1 0,0-7 0 15,0-2 11-15,0-2-9 16,1-2 3-16,-1-4-2 0,1 0-3 16,-1-2 0-16,-1-5 4 0,5-3-4 15,0-5 0-15,0-7 4 0,1-3-4 16,3-6 0-16,2-8 2 0,3-6 4 16,8-7 8-16,3-4-2 0,9-7-7 15,0-3 1-15,4-3-4 16,4 0-2-16,-3 6 0 0,4 3 11 15,-7 6-5-15,-1 8-1 0,-7 6-3 16,-4 11-2-16,-8 6 0 0,-1 10 2 16,-10 12-3-16,-4 11-3 15,-8 7-25-15,-3 1-22 0,0 6-5 16,-1 9 33-16,-1 2-32 0,1 5-21 16,1 1-40-16,0-2-102 0,-1 1-90 15</inkml:trace>
  <inkml:trace contextRef="#ctx0" brushRef="#br0" timeOffset="772.0851">6075 5078 292 0,'0'0'0'0,"0"0"82"0,0 0-14 15,0 0-30-15,0 0 12 0,0 0-21 16,0 0-2-16,0 0-8 15,0 0-17-15,-4-1 4 0,7 17 7 16,0 7-5-16,3 9-3 0,-3 5-3 16,-2 6 0-16,-1 3-1 0,0 6-1 15,-6 0 0-15,-5 1 3 0,-3 0-3 16,0-2 5-16,0 0-3 0,0-2-3 16,1-2 2-16,-1-1 1 15,5-4-2-15,1-1 0 0,1 1 3 16,0-4-3-16,2-1 0 0,0-2 3 15,0-4-3-15,2-1 0 0,-1-7 3 16,0-2-5-16,3-5 4 0,-2-6-2 16,3-4 0-16,0-5 0 15,0 1 1-15,0-2 10 0,0 0 47 16,-3-11 5-16,-3-8-46 0,2-4 7 16,-3-7-1-16,3-5 2 0,-4-4-11 15,0-4-9-15,3-7-1 0,1-11 2 16,1-2-3-16,2-9-2 0,1-7 4 15,5-4-4-15,9-3 5 16,9 1 4-16,6 3 0 0,6 3 0 16,4 4 3-16,3 4 0 0,1 3 2 15,0 5 5-15,-1 6-7 0,0 7-4 16,1 7 0-16,-1 11-2 0,0 6-6 16,-4 9 3-16,-4 8-7 0,-2 7-1 15,-3 3 5-15,-2 14-2 16,-6 5-2-16,-4 10 3 0,-8 4 0 15,0 2 3-15,-2 2-3 0,-2-3 8 16,0-2-9-16,-4-2 2 0,-1-1 4 16,-4-4-7-16,-3 1-1 15,-9 1 6-15,-1 1-2 0,-11 1-1 16,-4-1 8-16,-5-2-7 0,-1-2 3 16,-2-2-2-16,3-5-3 0,-2-4-29 15,1-1-51-15,3-2-89 0,-1-8-87 16</inkml:trace>
  <inkml:trace contextRef="#ctx0" brushRef="#br0" timeOffset="1639.233">6776 6284 279 0,'0'0'0'15,"0"0"101"-15,0 0-23 16,0 0-5-16,0 0 6 0,0 0-26 16,0 0-10-16,0 0-3 0,73-234-12 15,-55 186 1-15,2-9 17 0,2-4-13 16,5-7-13-16,2-6-10 15,3-2-2-15,2-4-6 0,2-3 1 16,2-5-1-16,2 2 2 0,0 1-4 16,3 2 0-16,0 1 5 0,-1 6-3 15,2 2-1-15,-3 9 1 0,-3 7-3 16,-3 11 2-16,-6 11 0 0,-7 12-3 16,-6 11 2-16,-7 11 0 15,-1 4-28-15,2 11 20 0,0 13 14 16,-1 10-3-16,2 14 1 0,-3 6-2 15,-1 9-2-15,-2 7 0 0,1 6 3 16,-4 6-3-16,-2 5-4 0,0 0-10 16,-4 1 0-16,-3-5 1 15,-3-3 4-15,-3-2 5 0,1-4 5 0,-1 1 0 16,1-6-2-16,3-4 2 16,1-5-1-16,2-8 0 0,3-11 0 15,3-9 0-15,0-13 0 16,7-10 0-16,6-11 1 0,5-7 0 0,8-18 65 15,8-18-39-15,6-16-13 0,15-22-5 16,7-19-1-16,8-16-2 16,11-16 1-16,1-10-6 0,3 4 0 15,4 4 0-15,-3 14 0 0,-5 17-2 16,-4 11 1-16,-9 15-1 0,-10 8-58 16,-6 12-11-16,-8 8-14 0,-6 11-26 15,-6 5-56-15,-11 6-129 16</inkml:trace>
  <inkml:trace contextRef="#ctx0" brushRef="#br0" timeOffset="2339.0346">4022 6997 687 0,'0'0'0'0,"0"0"-24"15,0 0 24-15,0 0 0 16,0 0 33-16,0 0-23 0,0 0 1 16,0 0-7-16,0 0-1 0,266 2-1 15,-211 12-1-15,2-2 0 0,3 1 0 16,5 0 5-16,3-4 2 0,3 1 0 16,8-2-1-16,4-1 1 0,1-3 0 15,7-2-3-15,7-2-4 16,3-2 1-16,6-3 1 0,4-1-1 15,5 2-4-15,4-1 4 0,1 3 1 16,6 2-4-16,-5 0 2 0,3 0 12 16,0 5-9-16,1 5 2 0,2-3-5 15,4 3 0-15,-3-3 7 16,3 0 2-16,0-1 7 0,-4-3-3 16,3-1-6-16,-2-2-1 0,0 1-5 15,3-1 0-15,-3 3 0 0,-4 1-1 16,-5 2 1-16,-6 3-2 15,-8 3 0-15,-5 0 0 0,-6 1-87 16,-6 2-28-16,-5 0-79 0,-5-2-151 16</inkml:trace>
  <inkml:trace contextRef="#ctx0" brushRef="#br0" timeOffset="5643.9996">6018 8412 435 0,'0'0'0'0,"0"0"228"0,0 0-143 16,0 0-22-16,0 0-20 0,0 0-16 15,0 0-6-15,-8-19-3 16,8 19-7-16,-1 0-5 0,1 0-3 16,-1 0-3-16,1 0 0 0,-1 0-9 15,1 0-2-15,-1 8 10 0,-1 0 2 16,0 5 0-16,1-2-1 0,1 3 0 15,0 0 1-15,0-1-1 16,2 1 7-16,0 2-5 0,0 2-2 16,0 2 0-16,3 1 2 0,-4 2-2 15,0 1 0-15,-1 3 3 0,0-2-3 16,-3 0 0-16,-3 2 2 0,1 2-3 16,-3-3 2-16,-2 5 0 0,4-1-2 15,1 0 2-15,1 3 0 0,-1-6-1 16,4 2 0-16,0-6 0 15,1-2-1-15,3-2 2 0,7-5-2 16,4 1-1-16,5-5 4 0,8 0-1 16,3-2-2-16,10-3 2 0,6-1 4 15,5-4-4-15,11 0 3 16,5 0 1-16,5-3 5 0,3 2-3 16,-1-4-5-16,0 0-3 0,-3 1 2 15,-3-2 1-15,-4 1-3 0,-4-2 2 16,-9-1 0-16,0-1-1 15,-3 2 0-15,-1-2 11 0,2 0-3 16,-3-3-3-16,0 2-3 0,-2 0-3 16,-3-1 2-16,-1 3 0 0,-5 1-1 15,-4 2 0-15,-5 0 0 0,-7 3-42 16,-1 2-5-16,-7-1-39 0,-5 1-31 16,0 0-33-16,-4 0-22 0,-2-1-20 15</inkml:trace>
  <inkml:trace contextRef="#ctx0" brushRef="#br0" timeOffset="5977.9697">7181 8804 516 0,'0'0'0'0,"0"0"94"15,0 0-35-15,0 0-4 0,0 0-37 16,0 0-18-16,0 0 0 15,0 0 0-15,0 0 19 0,46-9 2 16,-19 15-2-16,2 0-11 0,1 4-7 16,-1 3 3-16,1 1-2 0,-4 5-2 15,-1 2 0-15,-2 2 6 0,-4 1-7 16,-2 0 2-16,-5 1 0 0,-2 1-1 16,-7 0 0-16,-3 0-2 0,-1 3 4 15,-9-1 29-15,-4 0-4 0,-3-2 1 16,-3 2-4-16,-3-4-14 15,1-2-7-15,-1 3 1 0,0-6-4 16,3 0 0-16,3-1-75 0,2-4-29 16,7-3-77-16,1-1-87 15</inkml:trace>
  <inkml:trace contextRef="#ctx0" brushRef="#br0" timeOffset="9487.91">8936 8612 437 0,'0'0'0'0,"0"0"70"0,0 0-28 0,0 0-32 16,0 0-4-16,0 0-3 16,0 0-2-16,0 0 1 0,3 106 0 15,-3-77-1-15,0 0 11 0,-4 3 19 16,-1 1-1-16,1 0-3 0,2-1-8 15,-1-2 0-15,3-2 4 0,0 1 0 16,0-3-4-16,0 0 12 16,4 0-1-16,0-1-7 0,-2 0-4 15,0 1-5-15,-1 3-8 0,0-2-4 16,1 2 1-16,-2-4-2 0,3 2 0 16,-3-4 2-16,0-1-3 15,0 0 0-15,0-2 0 0,1-3 1 16,1 1-1-16,0-6 0 0,-2 0-7 15,0-2-3-15,0-1-5 0,-3-5-10 16,0 0-4-16,-3-1 7 0,1-2-22 16,-3-1-43-16,-2 0-34 0,1-8-27 15,0-3-89-15</inkml:trace>
  <inkml:trace contextRef="#ctx0" brushRef="#br0" timeOffset="9805.3115">8549 8749 418 0,'0'0'0'0,"0"0"0"16,0 0 144-16,0 0-97 0,0 0 4 16,0 0-2-16,0 0-1 0,0 0-6 15,0 0-3-15,6-54-10 16,13 46 2-16,11-3 10 0,13 1-3 16,12-5-6-16,6 1-15 0,10-1-11 15,0 0-4-15,-1 4-4 0,-4-2-29 16,-9 5-30-16,-4 3-51 0,-5 1-6 15,-6 0 27-15,-2 2-8 16,-6-1 8-16,-3 3-79 0</inkml:trace>
  <inkml:trace contextRef="#ctx0" brushRef="#br0" timeOffset="10410.2597">9743 9064 561 0,'0'0'0'0,"0"0"114"16,0 0-78-16,0 0-14 0,0 0-9 15,0 0-1-15,0 0 4 0,0 0 10 16,0 0-9-16,-43 86-6 0,33-65 7 16,0 4-5-16,1-2-7 0,2 2-2 15,-3 0 0-15,4-1-2 16,0-2-2-16,1-1 0 0,2-2 2 15,3-5-2-15,0-1 0 0,0-2 2 16,6-3-2-16,2-2 0 0,4-4 3 16,4 0 2-16,0-2 6 15,3 0 4-15,1-2-4 0,-2-4-4 16,2-1-3-16,0-4-2 0,-2-2 1 16,2-5-1-16,0-5-1 0,-1-2 1 15,0-5-1-15,0 4-2 0,0-5 2 16,-2 0 0-16,1 2-1 15,-1-5 0-15,0 3 1 0,-2 3 1 0,-2 6 19 16,-3 4-5-16,-3 11-3 16,-4 1 0-16,-3 6 1 0,1 2-4 15,-1 9-8-15,2 12 2 0,2 6-2 16,-4 3 1-16,0 4 0 0,0-3-5 16,0-1-21-16,0-5-40 15,0-2-72-15,-3-6-46 0,-1-5-131 16</inkml:trace>
  <inkml:trace contextRef="#ctx0" brushRef="#br0" timeOffset="10852.4749">10309 9061 617 0,'0'0'0'0,"0"0"55"0,0 0 14 16,0 0-21-16,0 0-18 0,0 0-8 15,0 0-7-15,0 0-6 0,0 0-2 16,86 77-4-16,-80-52 0 0,-3-1-2 16,-2-1 1-16,2-2 0 0,-3-3-2 15,1-2 0-15,-1-3 4 0,1-2-5 16,-1 0 2-16,0-1 3 15,0-2-5-15,0-4 2 0,0-1 0 16,0-3-1-16,3 0 0 0,0-5 7 16,2-5-4-16,2-5 1 15,1-1 4-15,2-3 16 0,3-3-4 16,0 2-5-16,7-4-9 0,1 1-3 16,4 3-2-16,-1 4-1 0,3 5 0 15,-3 0 1-15,-5 5-1 0,0 6 0 16,-6 0 3-16,-1 6-3 15,-2 3 0-15,-2 4 3 0,-6 3-2 16,0 4 4-16,-2 2-4 0,0-1-1 16,-3-3 0-16,-4-1 0 0,4 0-29 15,0-7-19-15,2 2-48 0,1-5-82 16,0-2-40-16,1-4-194 0</inkml:trace>
  <inkml:trace contextRef="#ctx0" brushRef="#br0" timeOffset="12003.9192">10946 9013 399 0,'0'0'0'16,"0"0"122"-16,0 0-14 0,0 0-37 15,0 0-8-15,0 0 2 16,0 0-21-16,0 0-21 0,52-39-15 16,-48 53 0-16,-1 2 3 0,-3 5-3 15,2 4-4-15,-2 1-3 0,0 3 0 16,0-2 2-16,0 2-2 0,0-4 0 16,0 0 3-16,0-4 4 15,-2 0-3-15,1-3 0 0,-1 0-4 16,2-2-1-16,-2-2 0 0,1-3 2 15,0-1-3-15,-4-3 0 0,4 0-2 16,0-6-2-16,1-1 4 0,0 0 2 16,0-11 1-16,7 2 0 15,0-7-1-15,7-2 0 0,3 1 3 16,1-2-1-16,-1-2 0 0,5 3 0 16,3 6-1-16,1-1 3 0,0 7 11 15,-2 4-8-15,-5 2-7 0,-4 1 2 16,-4 6-4-16,-5 6-1 15,-2 1 4-15,-2 2-1 0,-2 3-1 16,1-3 0-16,2 0 2 0,2-3-2 16,3 0 0-16,-1-4 2 0,3-2-3 15,2-4 2-15,-2-2-2 0,-2-1-10 16,8 0 9-16,0-3 1 0,1-3-1 16,6 2 3-16,-4-3-1 0,-2-3 0 15,3 0 0-15,-2 1 1 16,-1-1-1-16,0-1 0 0,-2 3 3 15,-2-2 1-15,0 0 5 0,-3-1 0 16,0 1 5-16,-5 1 6 0,-1-4 3 16,-4 2 3-16,0 3-6 0,0-1-7 15,-2 4-5-15,0 2-3 16,-4-1-5-16,-2 0 0 0,1 2 0 16,-2 1 0-16,1 1 0 0,1 0-3 15,0 4 3-15,0 6-5 16,1 2 4-16,-2 3 0 0,-2 5-1 15,-2 1-3-15,0 1-10 0,-6 3 2 0,4 0 9 16,3 0 2-16,-2-3 0 16,11-2 4-16,-2-6-3 0,4-2 0 15,0 1 2-15,6 0-2 0,4-1-2 16,3 0 4-16,2 0-2 0,-1-5-18 16,1 0 11-16,2-3 1 0,-1-2 5 15,5-2 3-15,1-1-1 16,2-6 0-16,3-4 0 0,3-3 2 15,1-4-3-15,1-1 1 0,-1-3 1 16,4-2-2-16,-2 1 2 0,1-5 0 16,-3-2-1-16,2-1 10 0,-3 1-2 15,-2 1 4-15,-4 3 2 16,-1 0-1-16,-2-4 1 0,-2 2-4 16,-2-2-6-16,-3-7-5 0,1 3 2 15,-2-1 1-15,-1-2-3 0,-1 4 2 16,-8-5-2-16,-1-3 0 15,-2 1 2-15,0-1 0 0,-4 3-2 0,1 6 2 16,-1 1-1-16,2 2 0 16,1 4 0-16,0 4 1 0,1 4-1 15,-1 7-2-15,1 4 2 0,0 5 1 16,-2 1 0-16,-4 3 23 0,-4 10-22 16,-3 6 1-16,-1 7-3 15,-3 7 0-15,0 5 0 0,1 7 2 16,-2 2-2-16,1 9 0 0,-1 4 2 15,-1-2-3-15,3-1 2 0,1-5-1 16,4-7 0-16,5-5 0 0,5-3 1 16,1-6-1-16,7-3-1 15,6-1 0-15,5 0-6 0,8-3-26 16,2-2-16-16,5 1-14 0,6 0 16 16,5-3-23-16,-1 2-159 0,1-4-222 15</inkml:trace>
  <inkml:trace contextRef="#ctx0" brushRef="#br0" timeOffset="18173.851">6355 10751 519 0,'0'0'0'15,"0"0"108"-15,0 0-66 0,0 0-27 16,0 0-9-16,0 0-5 0,0 0 0 16,0 0-1-16,-47 20 0 0,47-11-7 15,0 0 7-15,0 5 0 16,0 1-2-16,0 2 2 0,0 5 0 15,0 3 0-15,0 7 1 0,-5 3 0 16,-4 3-1-16,-5 3 3 0,-2-3-3 16,-2-3 0-16,2-3 3 0,2-1 11 15,2-5 15-15,5-2-2 16,4-6-13-16,3-4-9 0,3-1-3 16,9-3-2-16,3-1 0 0,6-1 5 15,3-1-3-15,6-3 10 0,4-2 15 16,7 0 3-16,7-2 3 0,3 0-15 15,6-5 2-15,4-4-15 0,0-3-2 16,3-1-2-16,-3 1 0 16,1-3-1-16,-6 2 0 0,-8 3-15 15,-3-2 9-15,-8 5-1 0,-4 1 3 16,-7 2 3-16,-5 4-14 0,-9 0-49 16,-2 6 3-16,-6-1 7 0,-4 5-1 15,0 0 16-15,-4-1 0 16,0 0 6-16,0-2 7 0,-1 0-13 15,-2-3-52-15,1 2-120 0</inkml:trace>
  <inkml:trace contextRef="#ctx0" brushRef="#br0" timeOffset="18472.1952">7188 10840 417 0,'0'0'0'0,"0"0"151"16,0 0-93-16,0 0-40 0,0 0-19 15,0 0 2-15,0 0 17 0,0 0 19 16,0 0-2-16,136 36-7 0,-103-22-12 16,1 1-14-16,-5 4-1 15,-1-3 0-15,-6 3 1 0,-5 4-2 16,-9 4 0-16,-5 1 0 0,-4 3 5 15,-12 1 23-15,-7 1-2 0,-7 2 0 16,-2 0-4-16,-6-1-17 0,-2 1-3 16,-3 2-1-16,-5 1-2 15,0 4-92-15,1-5-55 0,2-1-42 16,4-3-85-16</inkml:trace>
  <inkml:trace contextRef="#ctx0" brushRef="#br0" timeOffset="21531.4088">9511 10807 335 0,'0'0'0'0,"0"0"156"0,0 0-99 0,0 0-4 16,0 0-24-16,0 0-6 15,0 0-1-15,0 0-7 0,-27-89-1 16,18 81 11-16,1-2 8 0,-2 3 1 16,2 1-8-16,-4 0-7 0,1 1-5 15,-3 3-3-15,-2-1-1 0,1 1-6 16,-7 2 1-16,0 0 4 16,-5 1-3-16,-2 7 1 0,-4 2-2 15,0 7-4-15,-1 2 0 0,-2 1-1 16,-2 1 0-16,0 1 0 15,2-1 1-15,4 2-1 0,6-1 1 16,7 0-1-16,7-3 0 0,8-1 1 16,4-2-1-16,8 2-3 0,10-2 4 15,11 1 4-15,5 1 10 0,6 2 1 16,6-1-6-16,2 2-8 16,-1 0 0-16,-9 2-2 0,-4-4 0 0,-6 0 2 15,-10-5-2-15,-6-2 0 0,-4-1 2 16,-8 0 0-16,0-4 1 15,-9 2 28-15,-4-2 21 0,-6 1-25 16,-6-4-13-16,-9-1-5 0,-2-2-4 16,-11-1-2-16,-5 0-2 0,0-1 0 15,-2-3-2-15,2 4-1 16,-1 0-21-16,1 0-33 0,7 4 15 16,3 0 11-16,8 4-16 0,13-1-46 15,6 0-33-15,9 4-83 0,6-5-18 16</inkml:trace>
  <inkml:trace contextRef="#ctx0" brushRef="#br0" timeOffset="21887.7843">10043 10978 480 0,'0'0'0'0,"0"0"219"0,0 0-150 16,0 0 6-16,0 0-36 0,0 0 0 15,0 0-6-15,0 0-16 0,0 0 1 16,-222-45 2-16,195 45-9 16,5 4-7-16,1 2-3 0,2 2 0 15,2 6 1-15,4 2-4 0,5 2 3 16,3 3 0-16,4 3-2 0,1 0 1 15,10 4 0-15,4-1-1 16,9 0 1-16,4-3 7 0,2-5 1 16,1-3 1-16,0-5-2 0,0 0-4 15,-2-3 3-15,0-2-5 0,-5-3 0 16,-2 0-2-16,0-1-107 0,-5-2-13 16,1-2-33-16,-1-2-40 0,-3-4-176 15</inkml:trace>
  <inkml:trace contextRef="#ctx0" brushRef="#br0" timeOffset="22095.6602">10121 11026 472 0,'0'0'0'0,"0"0"162"16,0 0-104-16,0 0 14 0,0 0-28 15,0 0-25-15,0 0-10 0,0 0-7 16,0 0-1-16,-201-2-1 0,167 17 0 15,2 3 0-15,1 0 0 16,4 1 0-16,7 1 0 0,4-2 0 16,4 0-6-16,2-1-43 0,7 3-45 15,2-4-12-15,1 0-30 0,9-4-118 16</inkml:trace>
  <inkml:trace contextRef="#ctx0" brushRef="#br0" timeOffset="23472.0755">10569 11018 376 0,'0'0'0'0,"0"0"117"16,0 0-33-16,0 0-10 16,0 0-27-16,0 0-8 0,0 0 0 15,0 0-9-15,0 0-7 0,-84-29 3 16,69 30-5-16,-1 6-12 0,1 2-4 16,-1-1-2-16,2 3 0 15,0 0 1-15,1 2-2 0,5 0-2 16,1 3 0-16,0-1 0 0,5-1 2 15,2 1-2-15,0 2 3 0,2 0-1 16,6 2 0-16,-1 0-2 0,0 1 0 16,2-3 2-16,2-3-2 0,0-2 2 15,3-4 0-15,3-1 0 0,-1-3-1 16,0 0 1-16,0-3 2 16,-4-1-1-16,-1 0-2 0,2-3 3 15,-2-2-2-15,5-1 0 0,0-5 5 16,2-1-5-16,1-3 7 15,3-2 2-15,1-2-3 0,1-2-3 16,0 0-2-16,-4 2-2 0,0 4-1 16,-6 1 0-16,-3 1 3 0,-3 4-2 15,-3 0 2-15,-1 3 3 0,-3 2 12 16,1 3 6-16,-2-2-2 0,1 3-2 16,-1 0-6-16,0 0-13 0,-1 0-2 15,-2 7-2-15,-2 0 3 16,1 3 0-16,0 4 0 0,-1-3 0 15,2 3 0-15,1-1-2 0,-2 0 3 16,3 2-2-16,1-2 2 0,0-1-3 16,0-5 3-16,3 2 0 15,1-3-1-15,2-1 0 0,2 0 0 16,2-2 0-16,1-2 0 0,2 1 4 16,-3-2-4-16,0 0 0 0,-1-2 0 15,-2-1 3-15,2-3-3 0,2-1 4 16,0-4-2-16,3-4 0 15,1-2-2-15,1-4 0 0,-2-1 3 16,4-2-3-16,-6-2 0 0,2 3 2 16,-3 1-1-16,-2 4-1 0,-2 5 0 15,-3 0 0-15,-1 7 0 0,-3 2 1 16,1 4-1-16,-1 0 0 0,0 0-3 16,0 7 3-16,-1 1 0 15,-1 6-4-15,2-1 4 0,0-1 0 16,0 1 0-16,0 1 0 0,0-1 0 15,1-1 0-15,1-1 0 0,4 0 0 16,-2-4 1-16,2 1-1 0,-1-2 0 16,4-1 1-16,-1 1 0 15,-2 1 0-15,1-3 1 0,-2-1 0 16,2 2-4-16,-3 0 2 0,0 1 0 16,0 0 0-16,-2-2 1 0,-1 2 0 15,0-2-1-15,2-1 0 0,-3-1 0 16,0-2 0-16,0 0 2 15,0 0 1-15,0 0 2 0,1 0 1 16,-1-6-2-16,0 1-4 0,3 1 0 16,0-6 0-16,4-2 1 0,2-1-1 15,-1-5 0-15,7 2 0 0,0 0 0 16,4-2 0-16,-2 2 0 0,5 2 4 16,-2-1 0-16,-1 2 1 15,0 3-3-15,-1-1-1 0,-2 3 0 0,-4 2 0 16,-1 2-1-16,-4 1 0 15,-4 3 2-15,4 0-2 0,-2 3 4 16,1 4-2-16,-1-1 0 0,0 5-1 16,1-3-1-16,-2 2 0 0,3 1 1 15,0-2-1-15,2 1 1 0,3-3-1 16,-1-5 0-16,2 0 3 16,1-1-1-16,1-1-1 0,4 0 0 15,0 0 1-15,-1-3-3 0,3-1 2 16,1-3 5-16,1-2-5 15,0 0-1-15,-2-3 0 0,-3 0 1 16,1-1 1-16,-2 1-2 16,0-3 0-16,-1 2 0 0,-5-1 2 0,-3 2-2 15,-3 0 0-15,-4 4 5 0,-1 1-5 16,-7 2 0-16,-3 0 1 0,-3 3-1 16,-3 2 0-16,-5 0 0 0,-4 11-6 15,-3 4 5-15,1 5 1 0,-2 3 0 16,3 4-3-16,5 3 0 15,7-1 2-15,6-1 0 0,7-4-1 16,2-3 0-16,11-2 3 0,7-2-2 16,11-1-8-16,9-9-2 0,8 2-53 15,8-6-127-15,4-3-180 0</inkml:trace>
  <inkml:trace contextRef="#ctx0" brushRef="#br0" timeOffset="24325.8286">13619 10121 626 0,'0'0'0'15,"0"0"0"-15,0 0 49 16,0 0-43-16,0 0 2 0,0 0-4 15,0 0 8-15,0 0 7 0,-137 37 2 16,110-9-2-16,-6 5-5 0,-1 10 1 16,-4 9 4-16,1 10 2 0,3 8-3 15,1 5 1-15,4 3 4 16,6 1 0-16,6 0-2 0,5-1-2 16,8-5-9-16,4-3-4 0,6-5 0 15,4-5-2-15,2-6 0 0,5-5-2 16,2-5 0-16,5-5 0 15,5-4 0-15,-3-6-1 0,6-1-2 16,-3-6-75-16,3-3 3 0,2-1-39 16,0-7 33-16,0-3-39 0,-4-8-83 15</inkml:trace>
  <inkml:trace contextRef="#ctx0" brushRef="#br0" timeOffset="24677.0166">14240 10335 534 0,'0'0'0'0,"0"0"34"0,0 0-3 16,0 0 12-16,0 0-11 0,0 0-5 15,0 0 2-15,0 0 2 16,0 0 0-16,-37 378 4 0,35-305 1 16,-1-3 10-16,1-2 2 0,-3-8-11 15,2-4-11-15,2-3-14 0,1-7-9 16,0-5 1-16,-1-3-2 0,0-5-2 16,-4-4 0-16,1-4 3 0,1-5-4 15,1-8-19-15,-1-2 0 0,0-6-1 16,2-2-9-16,-2-2-8 15,-1-5-20-15,-1-6-60 0,-4-8-3 16,0-5-136-16</inkml:trace>
  <inkml:trace contextRef="#ctx0" brushRef="#br0" timeOffset="24887.9717">13630 10495 667 0,'0'0'0'0,"0"0"65"16,0 0 30-16,0 0-23 0,0 0-18 15,0 0-24-15,0 0-10 0,0 0-17 16,0 0 0-16,594-81-6 0,-531 85-100 16,-1 2-25-16,-1 2-2 0,-2 0-45 15,2 1-37-15</inkml:trace>
  <inkml:trace contextRef="#ctx0" brushRef="#br0" timeOffset="25270.5704">14929 10441 508 0,'0'0'0'15,"0"0"152"-15,0 0-42 0,0 0-15 16,0 0-24-16,0 0-23 0,0 0-12 16,0 0-24-16,0 0-8 15,128 12 4-15,-124 39 3 0,-4 8-7 16,-6 4-1-16,-12 4-2 0,-4-2-2 15,-5 1-9-15,-4-7 10 0,4-2 0 16,2-8 0-16,4-6 1 0,5-3-1 16,4-6 0-16,9-1 0 15,3-8-1-15,0-6 1 0,12-5-16 16,4 1-2-16,11-4 11 0,5-2 7 16,5-2 0-16,5-6 1 0,1-1-1 15,4 0 0-15,0-1-279 0,0-7-130 16</inkml:trace>
  <inkml:trace contextRef="#ctx0" brushRef="#br0" timeOffset="25725.8464">16198 10482 563 0,'0'0'0'0,"0"0"50"0,0 0-45 15,0 0-2-15,0 0 16 0,0 0 11 16,0 0 12-16,0 0 5 0,0 0-7 15,-339-22-9-15,298 36 3 0,5 5 5 16,4 2 1-16,8 7-19 16,9 2-13-16,7 1-6 0,8 5-2 15,7 0 0-15,9 1 2 0,5 2-1 16,8-1 2-16,1-3-6 0,4-2-26 16,4 2 15-16,-7-5 12 0,-1-1 2 15,-7-4 0-15,-4-2 0 16,-9-4 0-16,-8-3 21 0,-4 1 13 15,-14-4 29-15,-7-1-11 0,-10-3-20 16,-7-3-16-16,-9-3-4 0,-3-3-4 16,0 0-6-16,1-7 0 15,1-2-4-15,6-1-112 0,6 3-30 16,3 1-107-16,5-1-271 0</inkml:trace>
  <inkml:trace contextRef="#ctx0" brushRef="#br0" timeOffset="28772.5598">18608 10449 405 0,'0'0'0'0,"0"0"102"16,0 0-31-16,0 0-19 16,0 0-6-16,0 0-8 0,0 0-1 15,0 0-6-15,-319 47 0 0,283-31-10 16,3 2-7-16,3 1-7 15,2 0-5-15,7-2-2 0,7-1 0 16,2 0 0-16,7-2 0 0,4 0-3 16,2 0-2-16,11 1 4 0,7 2 1 15,6-1 0-15,6 2 3 0,3 0 0 16,5 1-1-16,2 0-1 16,1-1 1-16,-5 1-1 0,-4 0-1 15,-5-2 0-15,-7-1 3 0,-9-3-3 16,-7-1 2-16,-5-1-2 0,-1-2 40 15,-11 1 8-15,-5 1-29 0,-6-1-14 16,-7 1 0-16,-11 0 2 0,-8-5-6 16,-5 2 1-16,-5-1 1 15,-1-1-1-15,2 3-1 0,1 1-1 0,4 0 0 16,2-1-17-16,6 1-25 16,7-2-22-16,11 3-71 0,9-2-59 15,10-4-76-15</inkml:trace>
  <inkml:trace contextRef="#ctx0" brushRef="#br0" timeOffset="29273.0372">18975 10575 542 0,'0'0'0'0,"0"0"0"15,0 0 79-15,0 0-35 0,0 0-21 16,0 0-8-16,0 0 2 0,0 0 4 16,0 0 0-16,115-88 21 0,-113 82 8 15,-2 1-9-15,-2 1-14 0,-7 1-14 16,-7 3-9-16,-6 0-3 0,-2 0 2 15,-5 5-1-15,2 0 1 16,-1 3 5-16,6-1-1 0,4 2-4 16,-1 0-2-16,8 3-2 0,-1 0 1 15,5 3 0-15,4 3 0 0,2 6-2 16,1-2 2-16,9 5 0 0,6-1-1 16,4 0 1-16,2 1 0 15,2-3 0-15,-4 1 2 0,2-1-2 16,-2 0 0-16,1 1 2 0,-5 0-1 15,-3-1 2-15,-3-1-2 0,-7-2 0 16,-2-4 1-16,-3 2 0 0,-12-4 4 16,-4-1 21-16,-9 2 6 0,-5-2-10 15,-6 1-7-15,-3-3-12 16,-1-1-1-16,2-4-1 0,4-1-1 16,2-3-1-16,6-3 0 0,1-3-85 15,5-4 22-15,2 0-84 16,5 1-21-16,1-1-124 0</inkml:trace>
  <inkml:trace contextRef="#ctx0" brushRef="#br0" timeOffset="29652.7464">19577 10607 588 0,'0'0'0'0,"0"0"146"0,0 0-90 16,0 0-1-16,0 0-31 16,0 0-24-16,0 0 0 0,0 0 0 15,4 62 1-15,-4-25-1 0,-3 4 0 16,-8 1 0-16,-3-3-19 0,-6-2 14 15,0-3 5-15,0-3 0 16,1-4 0-16,8-5 42 0,2-6 1 16,9 0-26-16,4-2-8 0,7-2-4 15,6 2 0-15,4 1 2 0,3-6 1 16,9 0 15-16,7-3 23 0,7-3 4 16,4-3-22-16,7 0-5 15,6-6-9-15,3-3-7 0,0-1-3 16,-3 1-8-16,-9 1-201 0,-11 0-89 15</inkml:trace>
  <inkml:trace contextRef="#ctx0" brushRef="#br0" timeOffset="31506.0762">18469 11585 289 0,'-14'-14'0'0,"0"1"0"0,-4 1 9 16,0 2 4-16,-3 2 6 0,0 0 7 15,-4-1 9-15,5 4 9 16,-3 0 11-16,1-1-3 0,4 4-8 15,0-2-3-15,3 0-19 0,3 3-12 16,2-2-6-16,5 3 1 0,0 0-1 16,4 0 4-16,1 0-1 0,3 0-14 15,12 0 8-15,12 1 7 16,13 4-2-16,13-3-3 0,13-2 1 16,13 1-2-16,8-1 0 0,9 0 1 15,3 0-3-15,2 0 0 16,3 0 0-16,-2 0-8 0,-3-1 8 15,-3 1 0-15,-9 0 0 0,-6 0 1 16,-7 5-1-16,-8 5 0 0,-8 0 0 16,-6-2 0-16,-12 0 0 0,-7 1 0 15,-10-2 0-15,-8-2 0 0,-8 0 0 16,-6-2-1-16,-1 0 14 0,-11-3 49 16,-4 0-43-16,-12 0-14 15,-7-4-1-15,-9-5-1 0,-10-1-1 16,-5-5-1-16,-12-1 0 0,-12 3-2 15,-8 1-4-15,-11 2 1 0,-7 5-5 16,-2-3 2-16,-1 5 6 0,7 2 2 16,8-2 1-16,9 3 4 15,10 0 8-15,11-2 6 0,9 2-2 16,7 0-4-16,3 0 8 0,5 0 1 16,6 6 2-16,7-4-6 0,11 1-10 15,8-1-7-15,10 0-4 0,14 0-11 16,18 0 24-16,19 1-9 0,20 0 0 15,16 0 0-15,11-3-1 16,13 0-2-16,-3-3-27 0,3 0 7 16,-2 1 11-16,-3 2 9 0,-8 0-1 15,-5 1 1-15,-8 2 2 0,-12-2 0 16,-6 2 3-16,-9-1-1 0,-10-1 1 16,-14 2-2-16,-8 1-2 15,-16 1 0-15,-10 2-2 0,-15 1-4 0,-18 3 10 16,-17-3-2-16,-18-2 1 15,-19 1-2-15,-14-2 2 0,-13 2-2 16,-12-2 1-16,-8 5 18 0,2-2 6 16,1 3 7-16,7 2-1 15,15 1-14-15,17-2-13 0,20 1-2 16,20-3-5-16,17-1-57 0,13-5-18 16,17-4-72-16,6-6-259 0</inkml:trace>
  <inkml:trace contextRef="#ctx0" brushRef="#br0" timeOffset="32153.2144">20278 9743 775 0,'0'0'0'0,"0"0"-14"0,0 0 13 16,0 0 2-16,0 0 9 0,0 0-10 15,0 0 0-15,0 0 4 16,431 282 1-16,-346-206 6 0,2 9 2 16,1 4-7-16,-4 4-3 0,-9 1-1 15,-11 1 0-15,-15-2 1 0,-18-6-6 16,-17 0 6-16,-14 0-1 0,-13-5 1 16,-22 1 20-16,-19 3-4 15,-18-3-12-15,-27 7-5 0,-31 6-4 16,-36 7-145-16,-47 10-48 0,-45 8-113 15</inkml:trace>
  <inkml:trace contextRef="#ctx0" brushRef="#br0" timeOffset="34972.9423">24248 10732 483 0,'0'0'0'0,"0"0"0"0,0 0 6 16,0 0-3-16,0 0 0 0,0 0-1 16,0 0 4-16,0 0-1 0,52-104 14 15,-56 93 25-15,-2 1 5 0,4 2-8 16,-1-3 5-16,0 1-19 16,2 1-15-16,-1-1-3 0,2 0 9 15,-1-2 23-15,0 1-3 0,0-1-7 16,-2 4 1-16,-4-1-4 0,-2 3-16 15,-5 0-11-15,-4 3-2 0,-7 0-1 16,-3 3 3-16,-3 0 2 16,-3 5 1-16,0 5 2 0,-3 5-4 15,-1 4 1-15,-1 6-2 0,-1 2-1 16,0 3 0-16,1 4 0 0,6 2 2 16,4 2 5-16,7 2 1 0,10 1 6 15,7 1-7-15,5-1-4 16,10 1 0-16,12-6-2 0,4-3 3 15,7-7 0-15,6-6-1 0,4-8 1 16,6 1 1-16,7-5-2 0,3-4 1 16,-3-1-2-16,-2-1-4 15,-6-2-166-15,-5 0-42 0,-7-3-42 16</inkml:trace>
  <inkml:trace contextRef="#ctx0" brushRef="#br0" timeOffset="35257.0282">24618 10799 581 0,'0'0'0'0,"0"0"187"0,0 0-104 15,0 0-29-15,0 0-24 0,0 0-17 16,0 0-8-16,0 0 0 0,23 183-4 16,-34-156-2-16,-3-4 2 15,0-4 2-15,-2-6-2 0,3-3 3 0,0-6 18 16,2-4 12-16,3 0-20 15,-1-6-8-15,-1-7-2 0,5 0-3 16,3-8 0-16,2-3-1 0,11 1 0 16,9-6 0-16,5-2-2 0,8 5 2 15,3-1 0-15,7 8 0 16,3 5 0-16,-1 7-13 0,0 6-71 16,-11 1-43-16,-5 8-62 0,-12 0-54 15</inkml:trace>
  <inkml:trace contextRef="#ctx0" brushRef="#br0" timeOffset="35450.1312">25064 10756 662 0,'0'0'0'0,"0"0"259"16,0 0-214-16,0 0-24 0,0 0-11 15,0 0-6-15,0 0-2 16,0 0 0-16,0 0 0 0,176 133-4 15,-155-110-40-15,-2-1-14 0,-4 1-15 16,-3-4 9-16,-1-1 21 0,0-4-3 16,-1-2-73-16,-1-6-118 0</inkml:trace>
  <inkml:trace contextRef="#ctx0" brushRef="#br0" timeOffset="35657.2996">25613 10832 933 0,'0'0'0'16,"0"0"19"-16,0 0-15 0,0 0-2 15,0 0 6-15,0 0-3 0,0 0-2 16,0 0 2-16,0 0-3 0,-500 403 0 16,420-344-3-16,2-2-15 0,5 0-36 15,7-5-11-15,3-3-31 16,8 1-23-16,4-8-29 0,3 1-26 15</inkml:trace>
  <inkml:trace contextRef="#ctx0" brushRef="#br0" timeOffset="36203.3725">26145 10890 401 0,'0'0'0'0,"0"0"15"16,0 0 23-16,0 0 3 15,0 0-1-15,0 0 23 0,0 0-6 16,0 0 6-16,0 0-3 0,-118 470-23 16,95-411-15-16,-3-3-14 15,-3-3-4-15,-1-6 1 0,-1-7-3 0,5-6 2 16,3-11 29-16,3-8 6 16,7-6 0-16,6-9-6 0,2-9-6 15,5-10-8-15,0-5-1 0,5-8 6 16,4-8-3-16,5-6-8 0,8-5-3 15,3-6-5-15,4-7-4 16,7-1 0-16,4-4 0 0,7 2-1 16,6 5 0-16,2 5 0 0,1 5 0 15,0 11 0-15,-1 6 8 0,-1 7 10 16,-3 7 5-16,-4 5-3 0,-10 6-11 16,-7 9-3-16,-10 5-5 15,-12 8-2-15,-4 9 0 0,-5 2 2 16,-16 6 0-16,-5 5 1 0,-10-2-4 15,-5 0-23-15,1-5-2 0,-1-3-30 16,4-3-37-16,2-4-39 0,6-6-136 16,5-9-233-16</inkml:trace>
  <inkml:trace contextRef="#ctx0" brushRef="#br0" timeOffset="36460.676">27113 10292 579 0,'0'0'0'0,"0"0"75"0,0 0 31 15,0 0-23-15,0 0-19 0,0 0 7 16,0 0-17-16,0 0-50 0,0 0 4 16,124-16 5-16,-131 83-3 0,-3 8-5 15,-2 0-2-15,-1 1-2 16,1-3-2-16,-4-8-14 0,1-7 11 15,2-7-7-15,0-8-7 0,0-5-10 16,1-7-21-16,0-3-25 0,-4-8-34 16,1-2-17-16,-1-9 15 0,1-6 22 15,3-3-150-15</inkml:trace>
  <inkml:trace contextRef="#ctx0" brushRef="#br0" timeOffset="36785.7648">26951 10718 574 0,'0'0'0'0,"0"0"68"16,0 0-20-16,0 0-11 0,0 0-19 16,0 0-12-16,0 0 2 0,0 0 15 15,0 0 4-15,400 54 2 0,-359-51-16 16,-10-3-10-16,-8 1-1 0,-11-1 0 16,-5 0 5-16,-6 0 32 0,-1 0 11 15,0 13-19-15,-5 1 3 16,-6 11-12-16,-1 4-11 0,-2 1-4 15,6-5 2-15,4-3 2 0,5-3-5 16,14-6 0-16,5-3 0 0,5-5 2 16,2-5 11-16,3-10 20 0,2-8-7 15,-2-4-20-15,-3-2-2 16,-8-1-7-16,-7-1 0 0,-9-2 0 16,-6 3 1-16,-16-2-7 0,-8 5-47 15,-7 3-55-15,-3 6-10 0,-4 4-34 16,-1 3-41-16,0 2-187 15</inkml:trace>
  <inkml:trace contextRef="#ctx0" brushRef="#br0" timeOffset="37825.4154">15147 7899 287 0,'0'0'0'0,"0"0"45"15,0 0 11-15,0 0 5 0,0 0 22 16,0 0 4-16,0 0-5 0,0 0 1 16,0 0-19-16,87-220-9 0,-87 213-3 15,0 4-4-15,-4 2-6 16,-3 1-14-16,-4 2-17 0,-8 9-9 15,-4 2 0-15,-8 6 1 0,-6 4-2 16,-5 6 0-16,-8 5 1 0,-6 5-2 16,-10 2 0-16,-5 0 3 0,-7 2-1 15,-7 1-4-15,-3 0 4 16,-2 2 0-16,0 0-2 0,2-3 0 16,8 1 1-16,0-3-1 0,4-2 0 15,5 0 0-15,6-3-13 0,7-5-14 16,8-3 12-16,10-9-7 0,11-6-5 15,12-4-12-15,8-6-33 16,7-3-28-16,2 0-30 0,3-3-137 16,6-7 79-16</inkml:trace>
  <inkml:trace contextRef="#ctx0" brushRef="#br0" timeOffset="38089.3107">14192 8051 633 0,'0'0'0'0,"0"0"99"16,0 0-52-16,0 0-45 15,0 0 5-15,0 0-8 0,0 0 2 16,0 0 2-16,-324 220-5 0,248-171 1 16,6-1 2-16,0-6 1 0,8-1 3 15,9-4 13-15,9-4 17 0,11-4-9 16,11-4-15-16,15-3-9 15,7-3-4-15,7-3 1 0,15-1 2 16,11-5 9-16,14-4-4 0,13-6 1 16,20-7-2-16,15-11-4 0,19-2-2 15,11-13-236-15,4-2-95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4T23:06:21.2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3519 4721 339 0,'0'0'0'0,"0"0"10"0,0 0 25 16,0 0 10-16,0 0-22 0,0 0-5 15,0 0 13-15,0 0-2 0,-12-23 9 16,10 22-1-16,-3-1 2 0,1-1-1 16,2 2-6-16,2 1-13 0,0 0-14 15,0 0-6-15,0 0-2 16,0 1 2-16,0 4 1 0,3 2 0 16,0 2 14-16,-1 1-3 0,-2 3-1 15,0 4-2-15,0-1-4 0,0 7 1 16,-2 1-1-16,-2 2-3 0,-2 5 1 15,0 1-1-15,1-2-1 16,0 3 0-16,2-3 2 0,3-1-3 16,0 1 1-16,0 3 0 0,0 0 0 15,3 5 1-15,0 0-1 0,1 1 0 16,-2 4 0-16,0 2 1 0,2 2-1 16,0 3 0-16,-3 0 0 0,3 2 0 15,-3 1 1-15,2 0-1 16,0 2 0-16,-2 1 0 0,-1 4 0 15,1-1-9-15,-1 4 5 0,0 2 3 16,0 0 0-16,0 4 1 0,0 1 0 16,0 1 0-16,0 3 0 0,0-1 0 15,-2 2 2-15,1-2 3 16,-1 2-2-16,1 0-1 0,1 0 1 16,0 0-2-16,-1 0-1 0,1 2 0 15,-3 3 1-15,-1 1-1 0,1 3 0 16,-1 1 0-16,0 2 0 0,-3 2-2 15,0 1-2-15,0 4-5 16,0 0 7-16,-4 1 0 0,1 0 2 16,1-1 0-16,-1 2 0 0,1-3 0 15,1 1-1-15,3-1 1 0,0-1 0 16,1-1 0-16,2 1 1 0,-1 0-1 16,1 3 2-16,1 0-2 0,-1 0 0 15,0 1 0-15,0 1 0 16,-2-2 0-16,0 1 0 0,1-1 0 15,-2-2 0-15,2 0 0 0,0 4-1 16,0-4 2-16,2 1-1 0,-2-1 0 16,0-4 0-16,2 4 0 0,0-2 0 15,-3 1 0-15,2 1 0 16,-2-4 0-16,-1 2-1 0,1-2 2 16,1 0-1-16,2-1 0 0,-2 2 0 15,2-7 0-15,1-1 1 0,-2-3-1 16,2-4 0-16,0 0-1 0,1-2 1 15,4-1 0-15,-3-3 0 16,0 2 0-16,1-2 0 0,-1 0 0 16,-2-1-1-16,2-3 1 0,-2 0 0 15,0-7-1-15,1 0 1 0,1-3 0 16,2-4-3-16,1-4 3 0,-2-8 0 16,3 3 1-16,-2-7-1 0,0-2 0 15,2-1-1-15,-1-6 1 16,1-2 0-16,2-4 0 0,0-1 0 15,-1-2-1-15,2-2 1 0,3-3-2 16,0-4 2-16,1 2-4 0,3-3 2 16,0-1 2-16,0 2 0 15,5-2-19-15,0-1-9 0,1 1 8 16,1-2 8-16,2 1 1 0,2-1 8 16,0 0 3-16,-1-2 0 0,4 1-2 15,0-1 2-15,3 2 0 0,2-1 0 16,0 1 0-16,4 1-1 15,2 1 1-15,2 1 0 0,2-2 0 16,2 4 1-16,2-2-1 0,1 2 0 16,2 0 0-16,1-1 0 0,0 0 0 15,2-2 0-15,0-1 0 0,4 1 0 16,-2-1 0-16,4 0 0 0,-1 0 0 16,2-1 0-16,0 2 0 0,3 0 0 15,-3-1 1-15,5 1 0 16,-1-1-1-16,2-1 0 0,0 3 3 15,0-1-3-15,4-2 0 0,1 1 3 16,0-3-3-16,5 1 0 0,1-3 6 16,1 0-4-16,3 0 0 0,0-4-1 15,-1 1-2-15,2-1 2 0,1-2 0 16,0 0-2-16,4 0 2 16,2-1 1-16,0-1-2 0,1 0 0 15,0 1 1-15,-1 2-2 0,3 1 2 16,-3-1 1-16,0 2 0 0,-2-2 13 15,1 2-3-15,-1-2-1 16,2 1-1-16,1-1-2 0,-1-3-1 16,2 1 6-16,-2-2-6 0,-1 0-3 15,-1 2-1-15,-4-3-1 0,1 3-2 16,1-2 0-16,-1 2 11 0,-3 0-11 16,1 1 0-16,-3 4 4 15,-3-2-5-15,1 3 2 0,-4 1 1 16,-1 0-2-16,-3 0 8 0,-3 0 6 15,-3-1 1-15,-1 0-5 0,-5 0-7 16,0-1-1-16,-4 1 1 0,-1-1 0 16,-6 2 5-16,0 0 1 15,-5 0-3-15,1 0-4 0,-7 0 2 16,2 3-1-16,-2 0-4 0,-1-1 2 16,0 0 1-16,-2-2-3 0,-2 1 2 15,-2-1 1-15,-3 0-3 0,-6 0 2 16,1 0-1-16,-6 0 0 0,-2-1 0 15,-4 1 1-15,-3-1-2 16,-1 1 2-16,-4-2 0 0,-1 1-2 16,-1 0 2-16,0-4 7 0,0 1-2 15,0-3-2-15,-3-3-3 0,-2-5-2 16,2 0 2-16,-2-4 1 0,0 0-1 16,0-2 10-16,0-4-2 15,1-1-3-15,-2-2-2 0,1-3-3 16,-1 0-1-16,2-4 0 0,1-1 2 15,-2-2-2-15,2 0-1 0,-1-6 0 16,-3 1-7-16,4-5 1 0,-5-2 1 16,4 3-5-16,-3-5 8 0,-1-1 1 15,2-1 0-15,-1-2 3 16,4-3 0-16,-1 3-2 0,0-5 2 16,1-1 8-16,3-3-3 0,-3-1-1 15,1 0-4-15,-2 2-2 0,1-4 2 16,-1 3 1-16,-3-2-2 15,1-3 0-15,0-3 1 0,-3-2-1 0,5-2-1 16,-1-2 1-16,2 2 1 16,-1-3 0-16,-4 0 0 0,4-1-2 15,-4 1 1-15,2 1 1 0,0 2-1 16,-5-2 0-16,2 0 0 0,-1 1 0 16,1-3 1-16,1-3 2 0,-1 2-4 15,0-2 2-15,4-2-2 16,-1-2-1-16,1 1 2 0,0-2 0 15,1 1 0-15,-2-4 2 0,2 3-1 16,1-3-2-16,-1-1 2 0,0 1 0 16,1 0 1-16,-1-1 4 0,1 0-1 15,1 2-2-15,1-3 0 16,1-2-1-16,0-1 0 0,0-6-3 16,4 3 2-16,3-4-2 0,-2 2 2 15,1 0 0-15,-1-2-2 0,2 3 1 16,-4 6 0-16,2-3 0 0,-3 6 0 15,0-1 1-15,-1-1-2 16,2 3 1-16,0-4 0 0,0 1 0 16,3-1 0-16,0-1 1 0,0 4-1 15,1-4 0-15,2 4 0 0,-1-2 0 16,0 1 0-16,2 1 0 0,0 5 0 16,0 2 0-16,-2 1 1 15,-3 7-2-15,3-4 1 0,-5 8 0 16,1 2 0-16,0 1 1 0,-2 2-1 15,1 4 0-15,1-2 0 0,-2 3 2 16,-2 5-2-16,0 1 0 0,-2 4 1 16,-5 2-1-16,0 6 0 0,-1 1 7 15,-8 5 5-15,2 0 7 16,-4 4 12-16,-1 1-27 0,-2 3 0 16,-3 5-3-16,-2 1-2 0,-1 4 1 15,-3-1-1-15,-1 5-7 0,-5 3 0 16,0 0 2-16,-2 0 1 0,-5 2 3 15,4 0 1-15,-4 1-1 16,-2 1 3-16,0 2-1 0,-3 0 0 16,0 1 0-16,-3-1-2 0,-2 1 2 15,-1 1 0-15,-2 0 1 0,-1 2-1 16,0 0-3-16,-2 3-7 0,0 0 3 16,-1-2 5-16,-1 0 1 15,-1 0 0-15,-1-1 1 0,0-1 0 16,-2 2 0-16,-2-1 0 0,0 0 0 15,-4 2 0-15,0-2 0 0,-1 1 0 16,-4-1 0-16,1 2-10 0,-2 0 7 16,1 0 0-16,-2 2 4 15,1 0 0-15,-3 0-2 0,0 0 2 16,-1 0-1-16,1 0 0 0,-1 0-1 16,0 2 2-16,-1 0-2 0,1-2 2 15,-1 2-1-15,-1-1 0 0,2 2-1 16,0-3 1-16,0 0 0 0,0 0-1 15,0 0 0-15,2 3-4 16,0-1 6-16,2-2-2 0,-1 0 1 16,3 0 0-16,1 0 2 0,1-3-3 15,-1-2 2-15,-1 2-1 0,3-1 0 16,-3 4-1-16,4 0 1 0,-3 0 0 16,2 0-1-16,1 0 0 15,-2 2 0-15,2 0 2 0,2-2 0 16,0 0-1-16,0 0 0 0,1-2 0 15,2-2 0-15,1-1 0 0,0-3 0 16,4 1-1-16,-1 0 2 0,2-2-2 16,3 5 2-16,0-4-1 15,9 4 0-15,-4-2 0 0,7 3 0 16,2-3-1-16,2 3-83 0,6-1-15 16,2 3-14-16,3 1-44 0,6 0 15 15,3 0-112-15</inkml:trace>
  <inkml:trace contextRef="#ctx0" brushRef="#br0" timeOffset="3345.0885">22099 4307 755 0,'0'-8'0'0,"0"4"41"0,0 3 13 15,0 1-34-15,0 7-25 16,-1 5 10-16,-3 5 0 0,0 6-6 16,1 8 2-16,-2-1 0 0,0 7-1 15,2 2 0-15,0-1 1 0,3 5-2 16,0 3 2-16,6 4 1 0,2 4-3 16,1 3 2-16,-2 3 0 0,2 3-1 15,0 4 0-15,-4 0 16 16,2 7-3-16,-3 2-1 0,-4 6-2 15,0 4-2-15,0 6-3 0,0 3-3 16,-3 3-1-16,-2 3 2 0,-1 4-2 16,1 1-2-16,-3 4 2 15,-1 2 0-15,-2 6-1 0,-1 3 1 16,-2 7-1-16,-1 1 1 0,-3 6-1 16,0-2 1-16,-2 3-1 0,-1-1 1 15,1-3-1-15,0 4 1 0,-1 5-1 16,5-1 1-16,-3-2-1 0,2 0 0 15,0-1 1-15,2-3-2 16,1 1 1-16,0 1-1 0,1 2 0 16,0 3 2-16,-2 0 0 0,-2 0-1 15,0-1 0-15,-1-3 0 0,-1 1 0 16,1-3 0-16,-1-3 1 0,3 2-2 16,0-1 2-16,1 1 0 15,1-3-2-15,-4-6 1 0,5-2-1 16,-1-4-2-16,1-3 5 0,3 1-2 15,1-4 0-15,4-4 0 0,3 0 0 16,1-6 0-16,0 1 0 0,-3-2 0 16,-3-4 0-16,-4 4 0 0,-1-4 1 15,-2 1-1-15,-4 0 0 16,0-5 0-16,0-2 0 0,3-5 0 16,2-5 1-16,2-8-1 0,4-2 0 15,1-8 0-15,2-4 0 0,4-4-1 16,0-3 0-16,0-2-16 0,1-2 0 15,-1-2-1-15,0 1-5 0,0-3 16 16,-1-2 4-16,-2-1 0 16,0-1 4-16,0-3-1 0,3 0 0 15,0-8 0-15,0 0 26 0,6-7-7 16,2-3-2-16,5-6-5 16,2-1-4-16,3-1-4 0,0-1-3 0,3 0-2 15,3-2-2-15,-1 0-6 16,6-2-4-16,0 1 8 0,1-7 4 15,4 2-1-15,5-3 4 0,2 0-2 16,5 0 0-16,2-3 0 0,5 1-2 16,2-8 1-16,3 3 2 15,7 1 2-15,1-2-5 0,6 3 3 0,2-4 0 16,3-1-2-16,3-1 2 16,4 1 2-16,4 1-5 0,3-1 4 15,3 0 0-15,6-1-2 0,3-1 0 16,3 1-1-16,1 1 0 15,2-4-1-15,5 4-2 0,2 3 1 16,-1-2 6-16,2 2-1 0,-2 1-3 16,0-2 2-16,5 4 0 0,-4 0-1 15,6 1 0-15,1-2 4 0,2 2-5 16,4 1 1-16,0-3 0 0,3 4 0 16,2-3 1-16,0 2 4 15,-3-3 3-15,1 1-5 0,0 2-3 16,-1 1 0-16,2-1 0 0,3 2 16 15,0-4-3-15,0 2 0 0,1-1-3 16,-3-2-7-16,1 4 1 0,-4-2 1 16,-1 3-1-16,2 0 5 15,-5 0-1-15,2 3 2 0,-4 1 3 0,-3 1-6 16,-2 1-3-16,-6-1 2 16,1 4 0-16,-5-3-7 0,-1 2 2 15,0 3 0-15,-3-7-2 0,1 3 2 16,-5-1 1-16,-2-3-3 15,-3 3 2-15,-6-3 3 0,-4 1-2 16,-3 2 13-16,-6-1 6 0,1 1-2 16,-4 1-10-16,-2 0-5 0,-5 1-2 15,-3 0 3-15,-3-1-4 0,0-1-2 16,-2-2 2-16,-2-1 3 0,0-3-5 16,-4 0 2-16,-2 0 0 15,-3 0-1-15,-4-2-2 0,-2 1 3 16,-5-2-2-16,-3-3 2 0,-3 0 2 15,-2-3-5-15,-3-1 4 0,-3-3 1 16,-2-4-4-16,0-2 2 0,0-6-2 16,-4-2-7-16,-1-5 6 15,0-4-2-15,-4-1 0 0,-1-2 6 16,-3-4-4-16,-4 1-2 0,-5-5 6 16,0 0-3-16,0-2-4 0,0-2 6 15,-2-2 0-15,-1-6-2 0,-2-2 2 16,3-3-1-16,2-4-1 0,-2-2 2 15,0-7-1-15,-5-1 0 16,3-2 0-16,-5-1 1 0,0 0-1 16,2 0 0-16,-6-1 0 0,0-3 0 15,0 1 0-15,-3 0 0 0,1-3 0 16,1 2 0-16,4-4 4 0,4-3-3 16,0-5 3-16,4 1-3 0,-5-5-2 15,4 2 2-15,-1 2 0 16,-2-1-1-16,3 0 0 0,-7 1 0 15,1-4 0-15,2 4 0 0,-3-2 0 16,0 0 0-16,1-1 0 0,-2-2 1 16,1-3-2-16,4 1 2 0,-1-3 15 15,6-3 4-15,-1-5 3 16,-1 0-10-16,3 5-7 0,0-1-3 16,0-2-2-16,0 3-2 0,0-3 2 15,0 2-1-15,0 4 0 0,0-2 0 16,-4 0 2-16,-1-1-4 0,-1 4 4 15,3-1-3-15,-2 2-1 16,0 0 4-16,3 1-2 0,0-2 0 16,2 3 0-16,0-1-1 0,2-4 0 15,2 2 2-15,6-2-1 0,-2 2-1 16,0 2 2-16,0 1-1 0,-1 0-1 16,-3 3 2-16,-2 3 0 0,-2 6-1 15,0-4 0-15,-2 5 0 16,0-2 0-16,-1-1 0 0,-1 3 1 15,4 3-1-15,0-5-1 0,0 3 0 16,0 1-2-16,0 1 2 0,1 4-6 16,-1 4-8-16,0 6 7 0,-4 3 2 15,-6 1 0-15,-3 3 7 16,-1 5-1-16,0 0 0 0,0 4 0 16,-2 3 4-16,5 5-4 0,-5 0 0 15,3 1 5-15,0 2-5 0,0 0 0 16,1 4 2-16,0 2-2 15,-2 3 0-15,-2 5 0 0,5 2 1 16,-4 4-1-16,3 2 0 0,-2 2 0 16,-3 2 0-16,3 4-1 0,-7 2 1 15,2 1 0-15,-3 4 4 0,1 1-6 16,-5 2 0-16,1 2 1 0,-1 1-16 16,-4 3 17-16,2 0 0 15,-5 0-14-15,-3 3 14 0,-2 5 0 16,-2-1-4-16,-9 0 5 0,2 3-1 15,-4-1 0-15,-3-3 0 0,7 2 1 16,-6 0-1-16,3-3 0 0,0-2 1 16,-2 0-1-16,-2 0 0 0,0-1 0 15,-4-1 0-15,-5 0-2 16,-6 1 1-16,0 0-21 0,-6-1 20 16,-3 3 1-16,-2 1-1 0,-4 0 3 15,-2-1 1-15,-2-2-4 0,-3 0 4 16,1 2-2-16,-1-2-2 0,2 3 4 15,-7 0-3-15,-3 1-1 16,-1 1 4-16,-3-2-3 0,0 3-1 16,-1-1 3-16,-1-2-1 0,3 4 0 15,-2-4 0-15,5 1 0 0,-2-2 0 16,-1-1 0-16,2 1-1 0,-4-1-7 16,1 0-17-16,-2 2-9 15,0-3 6-15,-2 2 19 0,-3 0 3 16,0 0 2-16,-1-2 7 0,6 5-3 15,-6-6 0-15,6 2 0 0,-3-1 12 16,3-2-8-16,1 4 1 0,-1-1-4 16,-3 0-2-16,4 0 2 0,1-3-1 15,1 0 0-15,2 0 0 16,1 0 0-16,3-2 0 0,-2 2 0 16,4-1 0-16,-6-1 0 0,2 0 0 15,2 2 1-15,-4 0-1 0,1 0 0 16,4 0 0-16,1-2 0 0,6 2 0 15,1-2 1-15,3-3-1 16,2 2-1-16,4-6 2 0,1 3-2 16,2 2 2-16,2-2-2 0,4 3 1 15,0 0 0-15,5 0 0 0,3 3-91 16,4 0-29-16,2 0-87 0,2 0-162 16</inkml:trace>
  <inkml:trace contextRef="#ctx0" brushRef="#br0" timeOffset="6622.9096">3438 12848 443 0,'0'0'0'15,"0"0"131"-15,0 0-59 16,0 0-48-16,0 0-24 0,0 0 0 15,0 0 0-15,0 0 0 0,-28 59 1 16,25-42 12-16,0 0 17 0,0 6 4 16,1 0-17-16,1 4-11 0,0 2-4 15,1 1-2-15,-2 0 0 16,0 1 4-16,1 1-5 0,0 2 2 16,-2-1 0-16,0-1-1 0,-1 0 0 15,-3 4 2-15,1 0-2 0,-3 2 2 16,3-2-3-16,1-4 2 0,0-2 0 15,2-1-1-15,3-4 0 16,0 2 0-16,6-5 0 0,0 0 0 16,2-2 0-16,1-2 0 0,2-1 0 15,-1-1 0-15,1-1 0 0,3-1-2 16,-2-3 2-16,5-2 0 0,2-1 0 16,4-4 24-16,6 0 1 15,1-4-9-15,8 0 1 0,3 0-3 16,4 0-5-16,6 0-3 0,1 0-4 15,1 0-1-15,3 0-1 0,-1 5 0 16,-1-2 1-16,-1 1 0 0,3 1 0 16,0-1-1-16,5 0 0 0,0-1 0 15,4-3 1-15,3 0 0 16,4-3-1-16,1 1 0 0,-2-2 0 16,5 3 0-16,-4 0-3 15,2-2-1-15,-1 2 4 0,-2-1 0 0,2-1-1 16,2 1 0-16,0-1 0 15,4 0 2-15,-1 3 0 0,-1-4-1 16,3 1 0-16,-3 2 2 0,5-1-2 16,-4-2 0-16,2 2 2 0,-3 1-3 15,-3-1 0-15,0-2 2 0,-3 2-1 16,3 0 0-16,-2-4 1 0,-1 1-1 16,4 1 0-16,-3 1 0 15,3 2 0-15,-3 1 0 0,2 0 0 0,2 0 1 16,-4 0-1-16,1 2 0 15,-3 0 0-15,-4-2 1 0,5 3-1 16,0 1 0-16,-1-2 0 0,0 1 0 16,3 0 0-16,0-1 0 15,2-2 0-15,0 0 0 0,0 0-1 16,0 0 1-16,-2 0 1 0,-1 0 0 16,-2 0-1-16,-2 0 0 0,-2 0 4 15,-4 0 3-15,-1 0 5 0,-7-2 4 16,1 2 2-16,-3 0-2 0,3 0-3 15,-2 0-6-15,0 0-7 16,0 0 0-16,1 0 6 0,-4 0-6 16,-2-2 0-16,-1 2 3 0,-3-1-4 15,-3 1 2-15,1 0-1 0,-5-2 0 16,-2 2 0-16,0 0 0 0,-1 0 1 16,-2 0 0-16,0-1-2 0,1 1 1 15,0 0 0-15,-1 0 2 16,5-3-2-16,-2 0 0 0,0 0 1 15,0 0-1-15,-3 1 0 0,-5-2 2 16,-3 3-3-16,-6-5 2 0,-5 1 0 16,-2 0-1-16,-4 2 0 15,-3-2 5-15,-2 1-4 0,0-4 4 0,1 1-3 16,-2 0-2-16,0-3 0 16,0-1 3-16,-1 1-4 0,2-8 2 15,0-2 0-15,4-3-1 0,0-3 0 16,3-1 1-16,0-6-2 15,3-3 1-15,2-3 0 0,-1-3 0 16,2 0 0-16,-4 0 1 0,-2-3-2 16,-3-1 2-16,-2 1 0 0,-4-2-1 15,0 3 0-15,0 2 1 0,-1 7-1 16,-3 1-1-16,-5 5 0 0,0 2-16 16,-3 7-20-16,-3 2-24 15,0 5-45-15,-5 4-22 0,-3-2-93 0</inkml:trace>
  <inkml:trace contextRef="#ctx0" brushRef="#br0" timeOffset="7485.0308">4246 13172 255 0,'0'0'0'0,"0"0"36"0,0 0 3 16,0 0-14-16,0 0-8 0,0 0-2 15,0 0-1-15,0 0 14 16,6 118 4-16,2-97 4 0,-1 2 2 16,2 1-25-16,1-1-5 0,1-1-3 15,0-2-3-15,-1-3 3 0,-2-5-4 16,4-2 0-16,-4-1-2 0,-1-2 2 16,-3-2 5-16,2-1 11 0,-2-2 14 15,0-2-12-15,1 0 22 16,1-8 30-16,2-5-25 0,4-5-5 15,0-5 0-15,5-7-5 0,0-3 3 16,5-3 8-16,4-5-6 0,3 0-10 16,1 0-16-16,-3 8-12 15,-3 7 0-15,-7 8-6 0,-3 6-73 16,-8 8 7-16,0 4-71 0,-2 2-10 16,-1 3 18-16,-2 3-189 0</inkml:trace>
  <inkml:trace contextRef="#ctx0" brushRef="#br0" timeOffset="8011.3285">4839 13205 509 0,'0'0'0'0,"0"0"40"15,0 0-21-15,0 0-11 0,0 0-2 16,0 0-1-16,0 0-2 0,0 0-3 16,-6 159 0-16,7-139 3 0,0-2-1 15,2-6 13-15,-3-1 4 16,0-6-5-16,0 2 3 0,0 0-7 16,0-3-4-16,-4 2-1 0,0-2 1 15,2-1-4-15,-2-3 1 0,1 0 3 16,0 0 1-16,0-8 32 0,0 1 7 15,0-9-4-15,2-4-1 16,0-3-22-16,1-5-2 0,0-2 3 16,2-2-3-16,5-4 3 0,5 0-1 15,0 2 2-15,3 5 1 0,-1 4 5 16,1 6-6-16,-3 3-9 0,-2 4-5 16,0 4 0-16,-4 3-4 0,3 3-6 15,0 2 4-15,2 1-2 16,-1 5 1-16,-3 2 0 0,2 0 6 15,-2 0-5-15,-5 0 2 0,0-1 0 16,-2-1-2-16,0 0 3 0,0-5-2 16,0 4-2-16,0-3 0 0,0 3 4 15,-1 1-3-15,-8 2 3 16,-6 1-8-16,-4 0-41 0,-4 2 6 16,1 0-1-16,-1 1-26 0,5 1-47 15,1 1-26-15,5-6-68 0,0 1-84 16</inkml:trace>
  <inkml:trace contextRef="#ctx0" brushRef="#br0" timeOffset="8711.6641">5092 13464 197 0,'0'0'0'15,"0"0"5"-15,0 0 20 0,0 0-6 16,0 0 18-16,0 0 16 0,0 0 12 15,0 0-3-15,0 0 37 0,-3 38 16 16,3-41-8-16,0-2-30 16,1-3-53-16,0 2-9 0,0-8 1 15,3 0-2-15,0-2 7 0,-2-1 3 16,1 1 1-16,3-1-1 0,2-5 3 16,0-3 3-16,5 0-3 0,2 0-12 15,-1 2-4-15,-1 3-5 16,1 4-1-16,-3 4 0 0,-2 3-3 15,0 2-3-15,-7 3 2 0,0 1 4 16,-1 2 4-16,0 1 1 0,-1 0-7 16,2 0-4-16,-1 2-3 15,0 2 2-15,1 4 3 0,-1 0 1 16,0 3-1-16,0 1 0 0,3-1 1 16,-1 4-2-16,0 3 0 0,3 2 0 15,-2 3 1-15,-3-3-1 0,2-1-6 16,1 2 4-16,-2-7 2 15,2 2 0-15,0 0 0 0,-3-3-1 16,3 0 1-16,-3-3 1 0,0 0-1 16,4 1 0-16,-3-3 0 0,1-2 0 15,-1-1-1-15,2-5 1 0,0 0-4 16,-1 0 6-16,6-3 3 0,1-6 0 16,1-7 2-16,2-6 2 15,2-2 16-15,2-6-3 0,-1-2 7 16,3-1 0-16,2-6-11 0,1 1-8 15,1-2-7-15,0 5-1 0,0 7-2 16,-6 3 0-16,2 9 0 0,-6 3-16 16,-4 5-39-16,1 6-38 0,-5 2-80 15,1 1-133-15,-5 4-72 16</inkml:trace>
  <inkml:trace contextRef="#ctx0" brushRef="#br0" timeOffset="9775.6637">6290 13319 400 0,'0'0'0'16,"0"0"138"-16,0 0-50 16,0 0-44-16,0 0-1 0,0 0-12 15,0 0-13-15,0 0 2 0,0 0 3 16,-79-28-1-16,61 33-2 0,2 3-9 16,-2 2-5-16,0 3-3 15,2 4-1-15,0 1 2 0,4 1-4 16,2 2 0-16,7-2-1 0,3 3 1 15,0-3-4-15,5-1 4 0,5-4 0 16,7-3 0-16,-1-1 7 0,4-6-2 16,-4 4-2-16,3-7 2 0,-5-1 0 15,1 1-4-15,-4-1 3 16,1 0-2-16,-4 0-4 0,0-2 2 16,-2-4-1-16,2-4-36 0,2-1 1 15,1-6-7-15,6-5 14 0,1-4 17 16,6-4 4-16,4-3 1 0,-1-5 0 15,3 1 1-15,-4-4 6 16,2 1 0-16,-4 2 30 0,0 3 27 16,-1 3-9-16,-6 3-14 0,0 4 2 15,-5 4 0-15,-2 4-9 0,-5 6 13 16,1 0 5-16,-5 5 2 0,-1 4-3 16,0 2-11-16,-3 0-8 15,-3 0-18-15,-3 8-4 0,-2 3-3 16,0 5 0-16,0 1-2 0,-1 4 2 15,4 4 0-15,1 2-1 0,-2 0 0 16,6 1 0-16,-1 0 1 0,3-2 1 16,1 1-1-16,0-3-1 0,0-1 1 15,4 0 1-15,0 0-1 16,3-4 1-16,-3 2-1 0,0-4 0 16,1-1-2-16,4 1 3 0,0 0-2 15,0-3 2-15,0-1-1 0,-2-6-1 16,2 0 2-16,-2-2-2 0,2-4 2 15,1-1 0-15,2-6-1 16,1-2 0-16,1-5 6 0,3 1-3 16,-1-6-1-16,0 0-1 0,2-1-2 15,1-1 2-15,-5 1 1 0,1 1-2 16,-3 5 0-16,-5 1 0 0,1 3 1 16,0 5-1-16,-4-1 0 0,-2 5 4 15,-1 0 0-15,-1 0 1 0,0 0 0 16,0-2-3-16,0 2-4 15,0 2-4-15,0 4 8 0,0 4-2 16,0-1 0-16,0 4 0 0,0 4 2 16,0 0-3-16,1 4 0 15,4-1 2-15,-4-2-1 0,3 2 0 16,1-3 0-16,1-4 0 0,-1 0 2 16,0-2-2-16,0-4 0 0,-2-3 0 15,0-1 0-15,0-3 0 0,-1 0-57 16,0 0-31-16,0-3-56 0,0-4-59 15,-2-8-118-15</inkml:trace>
  <inkml:trace contextRef="#ctx0" brushRef="#br0" timeOffset="9901.4814">7009 13160 590 0,'0'0'0'0,"0"0"206"0,0 0-160 0,0 0-68 16,0 0-65-16,0 0-83 15,0 0-179-15</inkml:trace>
  <inkml:trace contextRef="#ctx0" brushRef="#br0" timeOffset="10229.6043">7279 13314 612 0,'0'0'0'0,"0"0"97"0,0 0-12 16,0 0-36-16,0 0-30 16,0 0-2-16,0 0 5 0,0 0 2 15,0 0-7-15,-107-16-5 0,94 21-7 16,1 2-1-16,1-1-4 0,-1 4 0 16,3 0 0-16,1-1 2 15,4 4 4-15,1 4 1 0,0-1-1 0,3 8-4 16,0 1 1-16,0 1-2 15,1 2-1-15,2-6 0 0,0-1 5 16,2-3-5-16,0-2 0 0,2-5 2 16,3-2-2-16,-1-2 0 15,-1-5 0-15,0 0-42 0,-1-2-28 0,1 0-90 16,0-3-90-16,-2-5-103 16</inkml:trace>
  <inkml:trace contextRef="#ctx0" brushRef="#br0" timeOffset="10928.2216">7308 13383 359 0,'0'0'0'0,"0"0"44"15,0 0 9-15,0 0-33 0,0 0-3 16,0 0 1-16,0 0 1 15,0 0 0-15,0 0-8 0,-101 67-19 16,104-65 12-16,6 0 14 0,3 1-1 16,2-3-7-16,5 0-5 0,3 0 0 15,-1-4-5-15,4 2 0 0,0 2 55 16,-4 1-6-16,-1 4-14 16,-6-1-19-16,-5 0-11 0,-5 2-5 15,-4 0 0-15,0 4 58 0,-4-3-33 16,1 2-12-16,-3-4-5 15,3-2-2-15,-1-3-4 0,2 0 1 16,2-5 6-16,0-1-4 0,0-5-5 16,3-1 0-16,5-1 23 0,4 0-8 15,2 2-6-15,0-1 2 0,2 6 19 16,2 0 16-16,0 4-7 0,2 2-12 16,-1 0-2-16,-4 2-16 15,-2 10-14-15,-5 0 9 0,-2 1-3 16,-4 0 0-16,-1 2-1 0,-1-7 0 15,0-1-26-15,0-4 7 0,5-3 4 16,2 0 7-16,2-2 9 0,1-8 1 16,3-2-4-16,0-4-100 15,3-2 20-15,0-1-31 0,1-6-24 0,-2-3 0 16,5-2 31-16,-3-5 55 16,1-4 34-16,5-1 18 0,1-3 14 15,-1 2 28-15,1 6 18 0,-1 4-16 16,-6 3 25-16,-3 8 32 15,-1 1-11-15,-3 2 1 0,-2 6 4 16,-6 4-20-16,0 5-14 0,-2 2 8 16,0 1-40-16,-1 13-20 0,-6 8-7 15,-5 9 0-15,1 9-1 0,-2 9-3 16,-3 5 2-16,5 3-2 0,-2-2-22 16,4 3 0-16,3-6 13 0,2-4-3 15,4-6 11-15,0-6 2 16,3-6 0-16,4-4 0 0,0-6-32 15,1-4-38-15,-2-5-7 0,-3-7-28 16,1-2-34-16,-2-2 30 16,0-12-19-16,0 1-191 0</inkml:trace>
  <inkml:trace contextRef="#ctx0" brushRef="#br0" timeOffset="11070.3149">7737 13228 854 0,'0'0'0'0,"0"0"29"15,0 0-5-15,0 0 37 0,0 0 6 16,0 0-27-16,0 0-32 16,0 0-2-16,273-6-6 0,-205 7 0 15,-2-1-602-15</inkml:trace>
  <inkml:trace contextRef="#ctx0" brushRef="#br0" timeOffset="13316.1432">21348 13484 378 0,'0'0'0'0,"0"0"64"0,0 0-55 16,0 0 16-16,0 0 11 0,0 0-7 16,0 0-16-16,0 0 29 15,-11 86-5-15,7-58 0 0,2 4-4 16,2 4 4-16,-1 2-15 0,1 2-12 15,0 5-6-15,1-1-1 0,0-3-1 16,1-1-2-16,3-2 0 0,-3-1 0 16,0 0-14-16,-2-1 6 15,0-1 1-15,0-1 3 0,0-6 3 16,3 2-1-16,3-5 0 0,4 0 1 16,3-4 1-16,-1-4 0 0,2 1-1 15,2-2 2-15,-1-4-1 0,4 1 0 16,-3-2 6-16,7 0 9 0,1-4 7 15,3-1-1-15,2-5 2 16,3-1-5-16,7 0-5 0,2 0 0 16,5 0-5-16,0 0-5 0,5 0 0 15,-2 0 4-15,0 0-5 0,-3 5-2 16,3 2 0-16,-3-1 3 0,2 1-4 16,5-1 2-16,-1-1 1 15,8-1 2-15,2 0 6 0,8-2 0 16,5 0-3-16,3-1-3 0,6 2 2 15,2-1-2-15,3-2 2 0,4 1 0 16,1 0-3-16,-1 1 1 0,1 2-1 16,1 3-2-16,-2 0 4 15,-1-2-4-15,6 6-2 0,-5-6 2 16,3 3 3-16,4-2 0 0,-3-3 1 16,5-2-1-16,2-1-2 0,4 0 1 15,2 0-2-15,-2-4-1 0,7-2 0 16,-2 0 5-16,-3 0-6 0,-1 2 2 15,-5-2 0-15,-3 4-1 16,-2 1 0-16,-1-2 1 0,0 2-1 16,-3-1 0-16,2-1 1 0,0 3-2 15,0-3 2-15,-3 3-2 0,-2 0 1 16,-2 0 0-16,0 5 3 0,-2-1-4 16,-4-1 2-16,0-3 6 15,-2 0 8-15,3 0 2 0,0 0 1 16,4 0-5-16,1 1-8 0,1-1-3 15,3 0-2-15,0 0 0 0,1 0 4 16,-1-1-5-16,1 1 2 0,-2-4 0 16,-2 1-1-16,1-2 0 0,-5 2 1 15,-4-1-1-15,3 3 0 16,1-2 1-16,-1 3-1 0,2 0-1 16,1-2 1-16,-2-1 0 0,-2-3 0 15,2 3 2-15,-1 0-2 0,-1-1 0 16,-4 3 0-16,-3-2 0 0,-2 1 0 15,-7 1 0-15,0-3 0 16,-3 3 0-16,-6-4-1 0,0 1 1 16,-3-1 0-16,-2-2 3 0,4 0-4 15,-4 1 2-15,2 0-1 0,-5-3 0 16,-6 1 0-16,-2 0 0 0,-5-1-3 16,-2 1 1-16,-8 3-4 15,-3-3 1-15,-7 0 6 0,-1 0-1 16,-5-3 0-16,0 2 0 0,-5 2 1 15,-3-5-1-15,1-1 3 0,-4 1-1 16,-1-6-3-16,-1 4 2 0,0-5 1 16,0 0-2-16,-3-2 0 15,1-1 2-15,-2-2-3 0,-1 0 2 16,-1-3-1-16,-1 0 0 0,-2-7 0 16,3-2 1-16,1-1-1 0,1-6-1 15,1 1 1-15,-1-4 0 0,2 1 0 16,-3 0 0-16,4 3-1 0,-1 1 2 15,1 4-1-15,0 3-1 16,-2 6 1-16,-1 4 0 0,-3 3-87 16,-1 6 21-16,-4 4-65 0,-6 2-126 15,-7 4-137-15</inkml:trace>
  <inkml:trace contextRef="#ctx0" brushRef="#br0" timeOffset="13980.4952">23484 13682 544 0,'0'0'0'0,"0"0"83"15,0 0-65-15,0 0-20 16,0 0 3-16,0 0-1 0,0 0 0 16,0 0 0-16,0 0 7 0,26 198-1 15,-14-156 3-15,-2-3-5 0,-1-3 0 16,2-4 7-16,-2-3-3 0,2-7-1 16,2-3-2-16,0-4-1 15,2-4-2-15,2-3-1 0,0-7 1 0,5-1 2 16,1-6 41-16,6-10 29 15,5-7 3-15,5-8-26 0,5-3-27 16,5-7-10-16,2-3-4 0,3-4-6 16,-4 2-4-16,-3 2 0 0,-5 4 0 15,-7 9-105-15,-4 5 5 16,-9 9 7-16,-5 6-48 0,-5 4-37 16,-6 4-219-16</inkml:trace>
  <inkml:trace contextRef="#ctx0" brushRef="#br0" timeOffset="14458.145">24484 13941 415 0,'0'0'0'16,"0"0"49"-16,0 0 2 0,0 0 9 16,0 0-5-16,0 0-13 15,0 0-1-15,0 0-6 0,-45 181-17 16,41-181-6-16,1 0 1 0,-3 0-3 16,1-6-4-16,-3-4-5 0,-1-5 6 15,3-3 25-15,-1-4 22 0,3-3-3 16,1-4-9-16,2-4-18 0,2-5-9 15,12-5-5-15,4-6-5 16,10-1 0-16,4-1 2 0,4 3-5 16,4 3 2-16,2 7 0 0,0 5 0 15,-3 5 17-15,-4 9 9 0,-5 2-12 16,-5 8-12-16,-3 6-5 0,-7 3-2 16,-3 1 0-16,-4 8 1 15,-3 6 0-15,-4 0 17 0,0-1-8 16,-4 1-8-16,-6-2 5 0,-4-1-4 15,-3-2-1-15,-5 1 5 0,0-3 1 16,-4 3-7-16,-8 3 0 0,0-3-56 16,-2-1-27-16,2 1 8 15,5 1-16-15,5-4-49 0,5-2-31 16,6 3-41-16</inkml:trace>
  <inkml:trace contextRef="#ctx0" brushRef="#br0" timeOffset="15647.1864">24918 14173 310 0,'0'0'0'0,"0"0"86"16,0 0-41-16,0 0 1 0,0 0 1 15,0 0-16-15,0 0 5 0,0 0-5 16,0 0-9-16,15-19-7 0,-15 16 13 15,0 1 12-15,0 0 17 0,0 2-3 16,0-3-20-16,0 0-9 16,0 2-2-16,0-4-9 0,0 0 1 15,0-3 4-15,0-2-5 0,1 0-8 16,6-2-1-16,-2-1-2 0,1-2-2 16,1-1 2-16,1-2-2 0,0-2-2 15,0 1 2-15,2-6 1 16,-1 0-2-16,1-2 0 0,0-1 0 15,0 0 0-15,1-2 0 0,1 1 1 16,-2 1-1-16,2 2 0 0,0 1 9 16,-2 2-2-16,1 6 0 15,0 7-5-15,-4 1-3 0,1 5 2 16,-3 2-1-16,-1 2-3 0,0 6 2 16,-3 7 0-16,4 8 1 0,-1 4 0 15,-2 4 3-15,3 7-3 0,-3 2 0 16,1 0 2-16,0 3-3 15,2-5-4-15,-2-3 3 0,-3-5 0 16,0-3 2-16,2-6 0 0,1-5 0 16,3-5 0-16,-1-5 1 0,3-4-1 15,4-3 9-15,4-7 4 0,1-5 0 16,7-6 9-16,7-7 4 0,4-5 4 16,5-4 0-16,1-6-13 15,6-4-15-15,-2 2-4 0,-1 5-58 16,-4 3-93-16,-4 7-20 0,-6 8-72 15</inkml:trace>
  <inkml:trace contextRef="#ctx0" brushRef="#br0" timeOffset="16151.2202">26925 13708 759 0,'0'0'0'0,"0"0"9"15,0 0 42-15,0 0 2 0,0 0-24 16,0 0-9-16,0 0 9 0,0 0-12 15,0 0-4-15,-175-118 7 0,132 114 4 16,0 1-14-16,-1 3-5 0,5 3-4 16,-1 5-2-16,8 1 2 0,7 3 10 15,7-2 10-15,11 4-6 16,7 0-11-16,2 2-4 0,14 2 0 16,4 0 12-16,7 2-8 15,1 1 0-15,1-2 2 0,-3-1-1 0,-4-3 1 16,-5 1-4-16,-4-6-1 0,-8 2 3 15,-3-3-2-15,-2-1-1 16,-5 1 5-16,-7-3-2 0,-4-2-2 16,-1 4 2-16,-5-5-2 0,-4-1-1 15,-3 0 1-15,-2-2-2 0,-2 0 0 16,4 0 0-16,-3 0 1 0,2 0-1 16,6 0-16-16,1 0-42 0,5 0-25 15,2-1 25-15,6 0-44 0,6-3-87 16,4-2-30-16,4 0-175 15</inkml:trace>
  <inkml:trace contextRef="#ctx0" brushRef="#br0" timeOffset="16459.1817">27283 13733 590 0,'0'0'0'15,"0"0"25"-15,0 0 45 16,0 0 1-16,0 0-34 0,0 0-14 16,0 0-2-16,0 0 7 0,-93 0 9 15,65 6 2-15,-1 1-9 0,2 3 2 16,0 0-9-16,4 2-1 0,6 4-8 16,6 2-4-16,5 1-5 0,6 5-5 15,1-2 0-15,10 1 14 16,5 0-10-16,5-3 4 0,1-4-2 15,0 2-5-15,0-6 4 0,-6-1-2 16,1 1-6-16,-2-2-33 0,-2-4-36 16,3-1-21-16,-1-3-18 0,0-2-15 15,2 0-59-15,1-7-88 16</inkml:trace>
  <inkml:trace contextRef="#ctx0" brushRef="#br0" timeOffset="16862.6503">27396 13761 673 0,'0'0'0'0,"0"0"14"0,0 0 17 15,0 0 1-15,0 0-3 0,0 0 15 16,0 0-18-16,0 0-20 0,0 0-5 16,-266 105 1-16,255-87-3 0,4-5-29 15,7 1-41-15,4-3-34 16,9-5-62-16,2 0 5 0,3-6 17 15,0 0 41-15,3-1 95 0,4-6 18 16,3-1 67-16,4 0-23 16,-1 2-6-16,0 1 7 0,-2-1 8 15,-5 6 17-15,-1 0 35 0,-1 7-24 16,-5 3-39-16,-4 4 16 0,-6 3-29 16,-2 1-30-16,-5 0-6 0,-4-1 3 15,-3-3-1-15,-2-3-2 0,-1-3 1 16,2-5 1-16,4-3 15 0,3 0 27 15,1-8-10-15,5-5-31 0,7-5 0 16,4-1 2-16,7-8 18 16,4 0 0-16,5-1-8 0,2 2-12 15,4 2-4-15,2 6-2 0,-2 6-96 16,0 3 3-16,-3 5-60 0,-4 2-114 16,-3 1-141-16</inkml:trace>
  <inkml:trace contextRef="#ctx0" brushRef="#br0" timeOffset="17458.9129">28053 13775 509 0,'0'0'0'16,"0"0"150"-16,0 0-48 0,0 0-17 15,0 0-15-15,0 0-29 0,0 0-20 16,0 0 1-16,0 0-5 0,18 80 1 16,-11-50-8-16,-2-1-7 0,-5-6-2 15,1-2 2-15,-1-7 0 16,0-5-4-16,3-3 2 0,5-4 16 15,4-2 2-15,4 0 7 0,10-8-12 16,-1-5-9-16,10-4-1 0,4-2-4 16,-1-3 0-16,0 3-43 15,-4 5-76-15,-4 1-86 0,-5-1-97 16</inkml:trace>
  <inkml:trace contextRef="#ctx0" brushRef="#br0" timeOffset="17685.5115">28798 13768 716 0,'0'0'0'16,"0"0"97"-16,0 0-56 0,0 0-32 15,0 0-4-15,0 0-4 0,0 0-2 16,0 0 2-16,0 0-1 0,-188 6 0 16,159 13 0-16,4 3 63 0,5 6-38 15,6 3-11-15,6 2-4 16,7-3-1-16,2-3 7 0,10-2-1 15,5-6 14-15,0-2-2 0,7-2-19 16,-5-6-9-16,1 0-84 0,1-5-63 16,-4-4-128-16,1 0 21 15</inkml:trace>
  <inkml:trace contextRef="#ctx0" brushRef="#br0" timeOffset="18032.0207">28753 13803 511 0,'0'0'0'15,"0"0"107"-15,0 0-76 16,0 0-25-16,0 0-3 0,0 0-3 16,0 0 0-16,0 0 3 0,-161 91-4 15,154-75 1-15,7-2 0 0,1-2-172 16,10-4 25-16,5-3 20 0,1-5 100 16,5 0 29-16,3-2 0 15,5-2 17-15,2 4 78 0,2 0 22 16,0 1 6-16,0 8 6 0,0 0-5 15,-7 4-21-15,-6 2-61 0,-6 1-34 16,-6 0-8-16,-8 2 0 0,-1-4 0 16,-6-3 1-16,-7-3 1 15,5-3 10-15,2-5 24 0,3 0-6 16,3-4-8-16,4-6-12 0,7-5-4 16,9-1-5-16,3-5-1 0,6-2 1 15,6-1 0-15,4 0-6 0,2 3 5 16,3 3-4-16,-6 2-140 0,-3 2-13 15,-5 6-150-15</inkml:trace>
  <inkml:trace contextRef="#ctx0" brushRef="#br0" timeOffset="22193.264">4126 3491 330 0,'0'0'0'16,"0"0"152"-16,0 0-51 0,0 0-14 16,0 0-7-16,0 0-6 0,0 0-11 15,0 0-16-15,-6-64-16 0,6 63 7 16,0 1-8-16,0 0-19 0,0 6-20 16,0 7 13-16,-1 10-3 0,1 12 3 15,0 10 0-15,1 3-1 16,2 0 0-16,0-3 1 0,-2-5-1 15,-1-5 2-15,0-7 2 0,0-2-5 16,0-2-2-16,0-4 0 16,0-1 0-16,1-2-152 0,-1-1-51 0,0-2-59 15</inkml:trace>
  <inkml:trace contextRef="#ctx0" brushRef="#br0" timeOffset="22583.4334">4407 3586 620 0,'0'0'0'15,"0"0"108"-15,0 0-43 0,0 0-36 16,0 0-17-16,0 0-15 0,0 0 1 16,0 0 4-16,0 0 19 15,-104 64-10-15,93-39-7 0,5 5 1 16,0 4 1-16,4 3 4 0,2 1 2 15,1 1 0-15,8-4-1 0,3 0 2 16,1-3-5-16,5-5-2 0,0-5-5 16,5-6 0-16,5-6 3 15,-1-5-2-15,5-5 1 0,-1-7 7 16,-2-7 30-16,-1-4 21 0,-8-2-24 16,-4-3-2-16,-5 0 2 0,-5-1-13 15,-6-3 0-15,-3 1 2 0,-6 5-5 16,-2 2-8-16,-4 4 2 0,0 5 0 15,3 3-7-15,-4 4-10 16,0 3-2-16,1 6-4 0,-4 6-55 16,4 3-7-16,-3 4-12 0,6 0-29 15,2 2 6-15,5-3-126 0,3-5-330 16</inkml:trace>
  <inkml:trace contextRef="#ctx0" brushRef="#br0" timeOffset="23075.194">4930 3876 820 0,'0'0'0'0,"0"0"208"0,0 0-132 15,0 0-10-15,0 0-29 0,0 0-25 16,0 0-5-16,0 0-3 0,0 0 5 15,-16-67-7-15,15 67-4 0,-2 4-12 16,1 0-13-16,-1 5-7 16,-1 0-18-16,2 2-34 0,1 2-48 15,1-4-51-15,-1-1-51 0</inkml:trace>
  <inkml:trace contextRef="#ctx0" brushRef="#br0" timeOffset="23456.0584">5120 3576 692 0,'0'0'0'16,"0"0"37"-16,0 0 56 0,0 0-24 16,0 0-29-16,0 0-14 0,0 0-8 15,0 0-8-15,-33 16-5 0,26 15 1 16,4 6-2-16,1-1 1 0,2 2 2 15,0-5 5-15,6-5 9 16,5-6-8-16,3-5-7 0,0-9-3 16,2-1 6-16,1-4 2 0,0-3 14 15,4-6 13-15,0-5 1 0,1-6-2 16,1-3-8-16,0-5 4 0,-1-3-16 16,2-3-9-16,-1-1-4 0,-7-2-5 15,-3 4 2-15,-8 3 2 16,-5 4-3-16,-8 6 10 0,-6 4-11 15,-5 4-3-15,-2 7-18 0,-2 4-18 16,-2 11-27-16,0 4-18 0,1 4-45 16,2 1-41-16,1 1-102 0,8-6-199 15</inkml:trace>
  <inkml:trace contextRef="#ctx0" brushRef="#br0" timeOffset="23738.926">5484 3375 699 0,'0'0'0'0,"0"0"151"0,0 0-95 16,0 0-25-16,0 0-18 0,0 0-3 16,0 0 33-16,0 0 28 0,0 0-34 15,78-29-7-15,-83 47-2 16,5 2-13-16,-2-2-10 0,2 3 1 15,0 2-1-15,0-1-3 0,3 1 4 16,5 1 2-16,1-1-5 0,1-1 2 16,4-3-5-16,0 0 0 0,3-1 3 15,-3-2-39-15,0 0-29 16,-1-4-12-16,2-3-19 0,-2-3 16 16,-3-5-30-16,2-1-36 0,0-5-39 15,-2-6-190-15</inkml:trace>
  <inkml:trace contextRef="#ctx0" brushRef="#br0" timeOffset="23897.2084">5821 3446 763 0,'0'0'0'0,"0"0"227"0,0 0-165 16,0 0-36-16,0 0-4 0,0 0 8 16,0 0-16-16,0 0-5 0,0 0-4 15,-74 323 0-15,73-276-4 16,1-6-2-16,5-3-152 0,5-5-98 15,0-4-275-15</inkml:trace>
  <inkml:trace contextRef="#ctx0" brushRef="#br0" timeOffset="24814.1634">22626 3477 601 0,'0'0'0'16,"0"0"194"-16,0 0-99 15,0 0-52-15,0 0-32 0,0 0-12 0,0 0 0 16,0 0 2-16,0 0 6 16,-22 125 2-16,19-88 16 0,-2 0 3 15,1-1-11-15,-2-5-14 0,5-1 0 16,1-5 1-16,0-3-5 0,0-1 2 15,0-2-2-15,0-3-63 16,0-3 33-16,0 1-11 0,0-4-47 16,0 1-20-16,4-3-63 0,1-4-185 15</inkml:trace>
  <inkml:trace contextRef="#ctx0" brushRef="#br0" timeOffset="25250.6885">23143 3455 713 0,'0'0'0'0,"0"0"131"16,0 0-85-16,0 0-39 0,0 0-6 15,0 0-2-15,0 0 2 16,0 0 1-16,0 0-1 0,-179 144 2 16,159-95 8-16,6-1-2 0,2-2-4 15,5-3-3-15,4-5 0 0,2-7-2 16,1-4 0-16,4-4 5 0,4-6-6 16,7-2 2-16,0-5 3 0,4-8 11 15,5-2 15-15,1-2 8 16,5-6 14-16,2-6-1 0,0 0-3 15,0-5-14-15,-3-1-13 0,-5 0-8 16,-8-1-6-16,-9 4 0 0,-7-2 1 16,-7 6-3-16,-9 2-1 0,-2 4-4 15,-4 6 0-15,-2 1-11 16,3 5-34-16,3 6-54 0,3 3-42 16,7 1-78-16,0-2-177 0</inkml:trace>
  <inkml:trace contextRef="#ctx0" brushRef="#br0" timeOffset="25400.951">23284 3959 930 0,'0'0'0'0,"0"0"143"16,0 0-121-16,0 0-14 0,0 0-2 15,0 0-4-15,0 0-4 0,0 0-83 16,29-46 35-16,-29 44-36 15,-2-2-133-15,-1 0-159 0</inkml:trace>
  <inkml:trace contextRef="#ctx0" brushRef="#br0" timeOffset="25780.365">23597 3523 779 0,'0'0'0'16,"0"0"167"-16,0 0-104 0,0 0-13 15,0 0-38-15,0 0-8 0,0 0-1 16,0 0 3-16,0 0-1 0,-94 59-5 16,86-24 0-16,3 5 5 0,2-1-6 15,3 2 2-15,5-7 0 0,4-3-1 16,3-7 0-16,4-8 6 15,-5-5-7-15,6-5 2 0,0-6 11 16,5 0 25-16,2-10 4 0,0-5-13 16,4-5-16-16,-2-2-2 15,-2-3-5-15,-2-3-3 0,-10-1 1 16,-1-4-2-16,-10 4 2 0,-1 2 1 16,-10 7 0-16,-6 3-5 0,-6 10-2 15,-5 6-32-15,-2 2-60 0,-4 11-66 16,0 1-81-16,1 0-210 15</inkml:trace>
  <inkml:trace contextRef="#ctx0" brushRef="#br0" timeOffset="26031.2306">23906 3517 750 0,'0'0'0'0,"0"0"54"0,0 0 11 16,0 0-17-16,0 0-1 0,0 0-20 16,0 0-20-16,0 0-2 15,0 0 3-15,-31 71 7 0,30-38-3 16,1-3-5-16,7-4-3 0,6-4 0 16,2-6-4-16,4-4 0 0,5-2 9 15,-1-6-6-15,4-2 2 0,-2-2-10 16,2-2-87-16,0-5-4 0,-2-3-28 15,1-2-61-15,0-5-129 16</inkml:trace>
  <inkml:trace contextRef="#ctx0" brushRef="#br0" timeOffset="26157.5835">24298 3526 479 0,'0'0'0'0,"0"0"309"16,0 0-152-16,0 0-38 0,0 0-18 16,0 0-70-16,0 0-17 0,0 0-11 15,-59 83 2-15,31-44-2 16,-2 4-3-16,0 0 0 0,0 1-70 15,3-1-67-15,5 0-20 0,1-4-167 16</inkml:trace>
  <inkml:trace contextRef="#ctx0" brushRef="#br0" timeOffset="37101.6152">12826 8450 491 0,'0'0'0'16,"0"0"211"-16,0 0-141 0,0 0-29 16,0 0-25-16,0 0-12 0,0 0 5 15,0 0 11-15,35 0 4 0,-21 0 2 16,5 0-13-16,0 0-8 15,4 0-4-15,3 0 1 0,3 6-1 16,2-2-2-16,3-2 2 0,4 2 1 16,1-2-2-16,5-2 0 0,3 1 41 15,8-1-7-15,3 0-6 0,8 0-8 16,6 0-7-16,7 0-10 16,4 3 0-16,4-1-4 0,0 0 2 15,3 1-2-15,1-1-10 0,1 0 6 16,4 1 3-16,0-1-1 0,7 3 3 15,0-5 0-15,7 1 0 16,3 2 2-16,1 0 0 0,6 1-3 16,-2 1 2-16,-2-1 1 0,1 1-3 15,1-2 1-15,1 1 1 0,-2-1-2 16,0 1 2-16,-3 2 0 0,-1-1-1 16,-1 1-1-16,-3-2 1 15,-4 0 1-15,-3 3 0 0,-1-1 0 16,-2-1-2-16,-1-1 1 0,-4-1 0 15,-3-2 1-15,-2 3 0 0,-2-2 6 16,-2 0-1-16,-3 0 3 0,0 1 1 16,-5 0-7-16,-4-3 0 0,-3 0-2 15,-3 0-2-15,-3 0 2 0,-2 0 1 16,-4 0-3-16,2 0 2 16,-3 0 2-16,-4 0-5 0,1 0 4 15,-3 0-3-15,-4 0 1 0,-3 0 0 16,-4 0 2-16,-5 0-2 0,-1 0 0 15,-3 0 0-15,-2 0 0 0,-5 0 0 16,0 0 1-16,-4 0-2 16,0 0 2-16,-3 0 1 0,-2-3-3 15,1 0 2-15,-4-1 0 0,-1 2-1 16,-1 0-38-16,-8 0-52 0,-2 0-134 16,-2-1-82-16</inkml:trace>
  <inkml:trace contextRef="#ctx0" brushRef="#br0" timeOffset="37762.2969">18553 8483 510 0,'0'0'0'16,"0"0"136"-16,0 0-58 0,0 0-15 15,0 0-10-15,0 0-6 0,0 0-1 16,0 0-8-16,-81-32-12 0,74 35-11 16,-3 3 3-16,1 2-1 0,1 2-1 15,3 2-6-15,-3 1-1 16,6 2 3-16,1-2 8 0,1-1 0 15,0-4 0-15,5 2 1 0,3-2-5 16,1-2 0-16,2 0 4 0,0-2-3 16,0-1-2-16,0-3 6 0,0 0-1 15,0 0 0-15,-2-6-4 16,2-1-9-16,-2 0-6 0,-1-3 6 16,-3 1-5-16,0-2-2 0,-4-2 0 15,-1-2 7-15,0 4-8 0,-6-1 2 16,-1 5 1-16,-3 5-3 0,-4 2-3 15,-3 0 3-15,0 5-2 0,-2 5 4 16,0-2 0-16,4 4-2 16,2 3-1-16,1 1 2 0,1 3 0 15,0 0-5-15,5 3 5 0,1-2 0 16,5-1-1-16,1-2 3 0,8-3-3 16,3 0 2-16,2-5 9 0,2-2-2 15,3-1 3-15,1-6 4 16,1 0 2-16,1-3 10 0,1-9-2 15,-4 3-4-15,0-5-3 0,-6-2-9 16,-5 0-7-16,-7-5 3 0,-1 2-1 16,-11 0-4-16,-2 2 0 0,-5 3 4 15,1 3-5-15,0 4 0 16,3 4 0-16,2 2-9 0,5 1-17 16,1 0-15-16,1 1-37 0,1 2-28 15,0 3-64-15,-5-2-139 0,-2-4-242 16</inkml:trace>
  <inkml:trace contextRef="#ctx0" brushRef="#br0" timeOffset="38668.0942">12882 8344 614 0,'0'0'0'0,"0"0"135"16,0 0-101-16,0 0 5 16,0 0-3-16,0 0 0 0,0 0-3 15,0 0-1-15,-49-33-2 0,42 36-9 16,-1 5-6-16,0 6-7 15,2 3 4-15,1 4 3 0,1 2 10 0,4 2-2 16,0 0-14-16,3-4-5 16,4-3 1-16,3 0-2 0,-1-6 3 15,5-2 3-15,-1-4-2 0,3-3 8 16,-3-3 6-16,2 0 0 0,-4 0-3 16,-1-1 0-16,0-4-2 15,-1-3-1-15,1-4-4 0,-1 0-3 0,-3-2 4 16,-2 0 12-16,-4 2-3 15,0-2-8-15,-2 0-4 0,-6 2-6 16,-2 1-3-16,0 1 0 0,-1 4 6 16,1 4-6-16,-1 2 0 15,0 2 1-15,-2 8-1 0,0 3-3 16,0 3 3-16,2 4 0 0,3-1-4 16,1 0 4-16,5 1-2 0,2-5 3 15,2-3-1-15,6-1 0 0,4-3-1 16,6-4 2-16,2-4 3 0,3 0 8 15,1-4 6-15,4-5 6 0,1-6 6 16,0-1-3-16,-1-1-3 16,-7-1-7-16,-5 1-9 0,-9 1-4 15,-7-1 5-15,-3 2-4 0,-14 5-4 16,-6 3 1-16,-7 5-2 0,-6 4 0 16,-2 8-6-16,-1 3 5 15,2 3-6-15,4 0 7 0,5 1 0 16,5 1-40-16,5 0 7 0,7-1-11 15,5 0-32-15,4-1-24 0,2 2-59 16,6-1-91-16,5-2-113 0</inkml:trace>
  <inkml:trace contextRef="#ctx0" brushRef="#br0" timeOffset="39619.9732">15126 8207 303 0,'0'0'0'0,"0"0"298"15,0 0-159-15,0 0-73 16,0 0-7-16,0 0 3 0,0 0-18 16,0 0-1-16,0 0 10 0,28-99-15 15,-19 76-6-15,5-5-4 0,1 0-9 16,-1-2-6-16,3-1-1 0,-2-5 8 15,-3 3-4-15,3-3-4 0,-1 2 3 16,0 0-5-16,-1-4-5 16,1 1 0-16,-1-2 1 0,0 2-4 15,-4 7 4-15,-1 5-1 0,-1 8-2 16,-3 5 5-16,-4 3 8 0,1 5-1 16,0 1-1-16,-1 3-10 15,0 1-8-15,0 15 0 0,0 9 2 16,0 13 1-16,0 10 1 0,-2 4 0 15,-1 5 0-15,-1 0 1 0,1-5 1 16,0-6-3-16,2-2 2 0,1-8-1 16,0-8 0-16,1-4 0 15,3-7 0-15,4-5 0 0,-1-4-2 0,2-6 2 16,2-2 0-16,4-1 0 16,0-9 5-16,3-4-5 0,0-5 0 15,3-4 9-15,3-8 7 0,6-6-2 16,3-4-6-16,5-8-5 0,4-4-1 15,4-1 1-15,-1 1-3 0,-1 5 0 16,-6 7 1-16,-6 8-1 16,-9 11 0-16,-5 1-2 0,-8 11-21 15,-2 4-24-15,-7 1-11 0,0 5-69 16,1 5-73-16,-2 1-107 0,0 6-168 16</inkml:trace>
  <inkml:trace contextRef="#ctx0" brushRef="#br0" timeOffset="40561.1188">15928 8108 345 0,'0'0'0'16,"0"0"224"-16,0 0-97 0,0 0-33 15,0 0 8-15,0 0-30 0,0 0-18 16,0 0 5-16,46-109 7 16,-35 84-18-16,-1 1-10 0,2-4-3 15,1-1-7-15,4-3-9 0,-1-1-4 16,5-1-2-16,1-1-4 0,1 0-3 16,1 3 4-16,0-1-9 15,-2 2 0-15,-3 2 0 0,-3 5 2 0,-5 5-5 16,-2 4 3-16,-1 5 2 15,-5 4-4-15,-1 3 2 0,-2 2 1 16,0-1-4-16,0 2 1 0,-1 8-1 16,-4 9-8-16,-3 11 11 15,-1 11-1-15,1 4 0 0,2 7-2 0,-1 2 3 16,5-2-2-16,1-4 2 16,1-5-1-16,0-6 0 0,0-7-2 15,3-3 2-15,3-5 0 0,-3-3 1 16,-1-3 1-16,0-2-4 15,2-5-27-15,-1 1-24 0,-2-6-37 16,-1-2 1-16,0 0-17 0,-1-5-53 16,-7-8-95-16,-4-4-114 0</inkml:trace>
  <inkml:trace contextRef="#ctx0" brushRef="#br0" timeOffset="40708.77">16089 7788 602 0,'0'0'0'15,"0"0"310"-15,0 0-210 0,0 0 2 16,0 0-15-16,0 0-54 0,0 0-30 16,0 0-6-16,0 0-58 15,181-6-52-15,-163 17-106 0,-5-7-88 16,1-1-96-16</inkml:trace>
  <inkml:trace contextRef="#ctx0" brushRef="#br0" timeOffset="40949.8237">16554 7534 809 0,'0'0'0'0,"0"0"224"0,0 0-132 15,0 0-72-15,0 0-13 0,0 0 14 16,0 0 6-16,0 0 1 0,0 0-8 16,-25 234-10-16,20-184-6 15,5 0-6-15,0-8 4 0,0-5 0 0,4-2-2 16,-2-8 0-16,-1-1-2 15,-1-7-22-15,0-3 5 0,-2-5-5 16,1-3-16-16,0-4-15 0,0-4-27 16,1 0-60-16,0-8-33 15,-1-3-84-15,1-7-183 0</inkml:trace>
  <inkml:trace contextRef="#ctx0" brushRef="#br0" timeOffset="41133.2689">16383 7528 866 0,'0'0'0'0,"0"0"194"16,0 0-79-16,0 0-31 0,0 0-8 16,0 0-34-16,0 0-32 0,0 0-14 15,0 0-132-15,379 42-171 0,-351-34-572 16</inkml:trace>
  <inkml:trace contextRef="#ctx0" brushRef="#br0" timeOffset="60715.9661">9287 5703 286 0,'0'0'0'0,"0"0"128"16,0 0-50-16,0 0-14 0,0 0-5 15,0 0 0-15,0 0 8 0,0 0-15 16,-16-32 0-16,16 28-3 0,-1 2-19 15,1 2-17-15,0 0-9 0,-3 0-2 16,1 1-1-16,0 1 9 16,-1 0 16-16,3 0 6 0,0-1 1 15,-1-1-10-15,1 0 2 0,-2 0-5 16,1-5-8-16,-3 4-4 0,3-1-1 16,-2 0-2-16,2-1 1 0,-1 0 0 15,-1 1-4-15,2 1 2 0,1 1-4 16,-1 0 0-16,0 0 3 15,1 0-4-15,0 0 0 0,0 0-1 16,0 1 0-16,0 1-1 0,0 0 1 16,0 0 1-16,0 0 2 0,0 1-1 15,0-1 0-15,0 2 5 16,0-2 4-16,0 1-2 0,0 2 0 16,0 2-1-16,0 1-2 0,0 2-3 15,-1 0 2-15,1 2-5 0,0-2 4 16,-1-1-3-16,1-1 1 0,0-3 0 15,0-3 1-15,0 1-1 0,0-2 0 16,0 3 0-16,0-3 0 16,0 4 2-16,0-1 1 0,0 1-2 15,0 5 3-15,-1 0-2 0,-1 2 1 16,2 4-1-16,-1 0-2 0,1 0 0 16,0-2 0-16,0 2 2 0,0-1-2 15,0 1 0-15,0 0 0 0,0 2 0 16,0 3 0-16,0 0-1 15,-2 4 1-15,-1 1 0 0,-2 2 1 16,-2 3-1-16,3 0 0 0,-2 3 2 16,1-2-3-16,0 0 0 15,0 0 1-15,1-3 0 0,1-1 0 0,1-2 2 16,-1-1-2-16,3-1-2 16,-2-3 2-16,-1-1 1 0,2-3 0 15,-2-2 0-15,2 3-2 0,1-4 1 16,-1 0-1-16,1 0 1 0,0 0 0 15,0-3 0-15,0 0 0 0,1 2 0 16,0-4 0-16,0 1 0 16,2-3 0-16,-1-2 1 0,-1-2-1 15,2-2-3-15,2 1 4 0,1-2-1 16,2 2 0-16,0-2 4 0,1 1-1 16,2 1 0-16,0-1-3 0,3 3 0 15,2-3 1-15,-2 3-1 0,5-1 0 16,-3-2 2-16,1-1-2 15,0 0 0-15,3 0 0 0,2-1 1 16,2-2 0-16,2-1 5 0,4-2 4 16,1-1 5-16,1 0-2 0,5-2-7 15,-1 3-5-15,3-1 3 16,2 1-2-16,-5 0-3 0,-1 2 2 16,-4 1 0-16,-5 3-1 0,-4-2 0 15,2 2 1-15,-1 0 0 0,2 0-1 16,-1 0 0-16,-1 0 1 15,2 0 0-15,1 0-2 0,3 0 1 0,-1 0 0 16,2 0 2-16,-5 0-2 16,4 0-1-16,-7-1 2 0,2 1-1 15,-1 0 0-15,-4 0 0 0,-2 0 0 16,-4 0 0-16,-1 0 2 0,-3 0-3 16,-3 0 1-16,-1 0 0 0,-1-3 1 15,1 3-1-15,-2 0 0 16,0 0 1-16,0 0-1 0,0 0 0 15,-1 0-1-15,0 1 2 0,2 1-2 16,-2-1 2-16,1 1-1 0,-3-2 0 16,1 0 0-16,-1 0 0 15,0 0 5-15,1 0-3 0,-1-5 12 16,0 1 6-16,0-3-1 0,0-2-6 16,-3 0-8-16,-1-2 1 0,0-1-1 15,2-1 0-15,2 0 1 0,-2 0-1 16,2-2 1-16,-1 1-1 15,0-5 5-15,1-1-1 0,0 0 1 0,0-2-4 16,0 0 0-16,2 0-2 16,0-4-1-16,-1 0 0 0,-1-5-4 15,1 3 2-15,-1-2 0 0,0-4-1 16,0 1 0-16,0-5 6 0,0 0-5 16,0-3 3-16,1 4-4 15,-1-1 0-15,0 2 2 0,0 3-1 0,0-1 0 16,0 3 0-16,-3 4 0 15,0 1 0-15,-3 4-1 0,1 1 0 16,0 1 2-16,1 0-2 0,0 0 0 16,-1 1 1-16,3-3-2 15,0 3 2-15,0 3-2 0,1-1 1 16,1 6 0-16,-4 0 2 0,2 1 0 16,-1 4-2-16,-5 0 0 0,2 0 0 15,0-1 3-15,-3 0-4 0,2 1 2 16,0 0 0-16,-2 3-1 0,2-1 0 15,-4 1 0-15,-1-3 0 16,-6 3 0-16,3-3 0 0,-4 1 0 16,-3 5 0-16,-4-1 1 0,-5 1-2 15,-3 1 2-15,-4 4 1 0,-2 1-4 16,1 0 2-16,-2-2 0 0,4 0 0 16,2 1 0-16,3-4 0 15,1-1 0-15,5-4 0 0,2-6 0 16,1 2 0-16,-1-1 2 0,-1 2-3 15,1 1 0-15,0 0 2 0,0 4-1 16,-1 2-3-16,-2 2 1 0,3 6-29 16,1-1-16-16,4 4-8 15,3 2-42-15,7 4-100 0,3 5-29 0,0 0-121 16</inkml:trace>
  <inkml:trace contextRef="#ctx0" brushRef="#br0" timeOffset="61499.0621">9698 6014 420 0,'0'0'0'0,"0"0"121"15,0 0-77-15,0 0-14 16,0 0 21-16,0 0 19 0,0 0 49 16,0 0-29-16,-36 9-23 0,31-9-1 15,1 1-22-15,-1 4-25 0,0 2-13 16,-2 5-3-16,0 4-1 0,-2 2 0 16,2 3 0-16,3-1-1 0,1 3-1 15,1-3 0-15,2-2 7 16,2-6-5-16,3-4 8 0,3-1-4 15,2-4 5-15,-1-3 11 0,4-4 4 16,0-8 0-16,0-2-7 0,1-9 6 16,-4-2-3-16,0-2 7 15,-1-3 10-15,-5 0 5 0,-3 3-12 16,-1 3-11-16,-4 7-7 0,-7 2-7 16,0 5 277-16,-3 1-564 0,-1 8 283 15,2 1-1-15,0 0-4 0,2 4 4 16,-1 5-4-16,2 1 1 0,1 5 2 15,4-1 268-15,-2 2-537 0,4 4 266 16,3-1 1-16,0-1-5 16,8 0 7-16,-2-4-2 0,2 0-2 15,1-6 5-15,2-3-2 0,-2-1 0 16,5-4 0-16,0-6 3 0,0-5 0 16,4-5 5-16,-4-3 3 0,-1-3 1 15,-3-2 5-15,-3 4 7 0,-4-2 10 16,-3 4-13-16,0 1-6 15,-8 5-6-15,-2 5-2 0,-5 5-1 16,1 3-4-16,-7 8-3 0,1 9 1 16,-1 2 0-16,3 3 0 0,4-4-1 15,7-4-8-15,2-5 0 0,5-3-9 16,0 0-14-16,5-2-14 16,2 1-34-16,6 0-64 0,3-1-50 15,2 1-98-15,-3-1-377 0</inkml:trace>
  <inkml:trace contextRef="#ctx0" brushRef="#br0" timeOffset="64362.2113">21460 5343 364 0,'0'0'0'0,"0"0"118"16,0 0-31-16,0 0-17 0,0 0-5 15,0 0 11-15,0 0 11 0,0 0 5 16,7-140-28-16,-7 140-2 0,0 0 1 16,0 6-40-16,-2 10-18 0,-1 7-3 15,-1 9 0-15,2 4 1 16,2 7 1-16,0 2-3 0,0 0 2 15,0 3 3-15,6-3-1 0,0-1 0 16,1-2-3-16,-3-2-1 0,3 2 2 16,-3-1-3-16,-3 3 0 0,3-1 4 15,-1-2-2-15,0 1-3 0,3-4 2 16,1-5 1-16,0-5-2 16,2-2 0-16,-1-4 0 0,0-1 0 15,-2-4 2-15,-2-3-3 0,-2 0 2 16,-2-4-1-16,1 1 0 15,-1-1 0-15,0-3 2 0,2-1-1 0,0 2 0 16,2-3-2-16,5-2 2 16,1 0 4-16,4 1 12 0,4-4-1 15,1 0-3-15,3 0-2 0,1 0-2 16,0-4-1-16,3 3-5 0,0-2 5 16,4 0 4-16,2 1 0 15,6 0 2-15,2 0-1 0,1-4 5 16,4 3 0-16,1 1-3 0,1 0-11 15,-2 2-4-15,-2 0 0 0,-4 0 4 16,-1 2-6-16,1 3 4 0,-4-1-3 16,-2-2 0-16,-3 0 2 0,-4-2 0 15,2 2-1-15,-1-2 0 16,2 0 0-16,-1 0 0 0,-2 0 0 16,0 0 0-16,1 0 1 0,-5 1-1 15,3 1 0-15,-3 0-1 0,-1-1 2 16,-2-1 0-16,-2 0-1 15,-1 0 0-15,-1-1 1 0,-4-4-1 16,2 1 0-16,-5-3 3 0,-3 2-4 16,-1 1 2-16,-3 1 0 0,-1 1-1 15,0-1 8-15,0 2-4 0,0-3-5 16,0 2 2-16,0 2 0 0,0-1-1 16,0 1 0-16,0-2 0 0,0 1-3 15,0-2 5-15,0-2-2 0,0-4 0 16,0-1 0-16,0-5 2 15,0 0-1-15,0-5 0 0,-1-2 1 16,-2-4-3-16,2-6 2 0,0 0 1 16,0-3-4-16,1-2 3 0,0-1-3 15,3-5 2-15,3 0 0 0,0-2 0 16,2 1 0-16,0-2-1 16,-1 1 1-16,-1 0 0 0,0 1 2 15,-4 2-1-15,0 3 0 0,-1 3 0 16,0 1 3-16,1 5-5 0,-1 1 2 15,0 2 0-15,0 5-1 16,-1 4 0-16,0 3 5 0,-3 3-5 16,-3 3 0-16,-1 0 0 0,0 3 2 15,2 1-2-15,-1-1 6 0,-1 0-7 16,-2 2 2-16,2-3-2 0,-1 1 1 16,1 2 0-1,-4-2 0-15,1 0 1 0,-4-1 1 0,-1-1-4 16,-2 2 2-16,-1-4 0 0,-3 3 0 15,-2 0-2-15,-4 1 1 0,-2 2 1 16,-6 2 0-16,-5-1-6 0,-5 3 5 16,-6 0-3-16,-6 0 6 0,-2 0-2 15,-4 0 0-15,2 3-2 16,1-2 3-16,5 0 0 0,7 1 0 16,0-1-1-16,4-1 0 0,-1 0 0 15,1 0 0-15,1 0 0 0,-2 0 0 16,5 1 0-16,1 2-2 0,-1 0 3 15,6 2 0-15,0 0-1 16,1 3-20-16,4 1 7 0,-2 0 3 16,5 1 0-16,2-1-1 0,3 0-5 15,2 0 6-15,7-4-6 0,3 3-41 16,4-1-8-16,3 3-35 0,2 2-58 16,2 4-14-16,10-3-70 15,0-3-207-15</inkml:trace>
  <inkml:trace contextRef="#ctx0" brushRef="#br0" timeOffset="64982.902">22094 5534 428 0,'0'0'0'15,"0"0"176"-15,0 0-65 16,0 0-22-16,0 0-39 0,0 0-1 15,0 0 13-15,0 0-13 0,0 0-1 16,-56-70-2-16,45 70-15 0,1 5-13 16,-1 5-6-16,-1 2-3 0,3 3-3 15,1 3-6-15,4 4 0 16,4 0 3-16,0-1 0 0,3-1 4 16,3-3 5-16,0-1 2 0,4-4-6 15,0-3 2-15,1-4 2 0,1 0 8 16,1-5-1-16,-2 0 4 0,2-6 5 15,0-2 1-15,-1-6 1 0,0-2 2 16,-2 1-2-16,-4-1 2 16,2 8-11-16,-5 0-6 0,-3 2-3 15,0 2-2-15,-1-2 4 0,-8 3-9 16,-1-1 0-16,0 4-3 0,-2 0-4 16,0 0-2-16,2 0-1 0,2 4-4 15,1 3 6-15,4-4 5 0,0 2-4 16,0 1-1-16,3-1 2 15,0-3-6-15,0-1 6 0,7-1-3 16,1-1 1-16,3-5 6 0,0-1-1 16,-3 1-1-16,-2 0 3 0,-2 3-4 15,-3 1 0-15,-1 2 0 16,0 0-45-16,-1 6-57 0,-3-2-10 16,-1 3-103-16,0-1-189 0</inkml:trace>
  <inkml:trace contextRef="#ctx0" brushRef="#br0" timeOffset="66989.748">10455 4654 690 0,'0'0'0'0,"0"0"193"16,0 0-170-16,0 0-3 0,0 0 4 15,0 0-7-15,0 0 11 16,0 0-3-16,36 127-1 0,-24-95-2 15,-1 0 5-15,2-4-5 0,-2-1-8 16,-2-4 11-16,2 0-8 0,-1-6-8 16,-1-1-4-16,-1-3-1 0,-2-2-2 15,-3-4-1-15,0-1 0 16,1-5-1-16,-1-1 0 0,-1 0-79 16,1-8-11-16,2-3-58 0,-4-3-151 15,-1-10-278-15</inkml:trace>
  <inkml:trace contextRef="#ctx0" brushRef="#br0" timeOffset="67348.9962">10665 4653 759 0,'0'0'0'0,"0"0"161"16,0 0-145-16,0 0-14 0,0 0 0 16,0 0 0-16,0 0-1 0,0 0 0 15,0 0 1-15,43 201 0 16,-31-173 1-16,5-8 12 0,-4-5 3 15,2-6 11-15,2-4 3 0,0-5 18 16,-4 0 14-16,4-9-13 0,-5-6 6 16,-2-3 6-16,2-5-9 0,-2-7-3 15,0-3 1-15,1-7-3 0,-2-1-4 16,-2-8-2-16,-3 4-20 16,-2 1-14-16,-2 2-5 0,-8 7 0 15,-3 4 0-15,-3 4 2 0,-2 5-1 16,-5 4-1-16,-1 5 0 0,-2 8 0 15,-2 5-6-15,-1 5-1 16,-1 8-4-16,4 5-11 0,3 3-24 16,6 2-31-16,4 1-45 0,5 1-63 15,6 0-47-15,0-2-70 0,0-3-350 16</inkml:trace>
  <inkml:trace contextRef="#ctx0" brushRef="#br0" timeOffset="67692.0463">11114 4767 374 0,'0'0'0'0,"0"0"283"0,0 0-140 16,0 0-57-16,0 0-17 0,0 0-1 16,0 0 6-16,0 0 1 0,3 14-17 15,-3-13-18-15,3-1-9 0,0 0 10 16,-1 0-1-16,-1-2-2 15,1 0-20-15,-2-1-16 0,0 1 2 16,0 2-8-16,0 0-33 0,0 2-47 16,1 2-124-16,-1-1-106 15,0-1-308-15</inkml:trace>
  <inkml:trace contextRef="#ctx0" brushRef="#br0" timeOffset="68345.0851">11586 4177 578 0,'0'0'0'16,"0"0"49"-16,0 0 15 0,0 0-3 16,0 0-28-16,0 0-12 0,0 0-1 15,0 0 3-15,0 0 2 16,-56 32 3-16,50-9-13 0,5 6-10 15,1 5-5-15,0 1 0 0,4 2 0 16,5 1 5-16,4-3 9 0,1-2 3 16,1-3 10-16,1-5-5 0,-1-8-1 15,0-7-5-15,2-5 0 0,0-5 19 16,0-3 18-16,0-9-9 16,-1-7-3-16,-2-7 3 0,-1-7-7 15,-2-4-1-15,-1-7 15 0,-5 0-1 16,-4 0-3-16,-1 2-21 0,-5 6-18 15,-8 2-3-15,-1 8-4 16,-2 4 1-16,1 9 0 0,-2 6-3 16,5 7 2-16,-2 3-2 0,4 8-81 15,1 7-14-15,6 3-36 0,3 7-117 16,0 1-56-16,0-6-144 0</inkml:trace>
  <inkml:trace contextRef="#ctx0" brushRef="#br0" timeOffset="68534.1294">11920 4532 762 0,'0'0'0'0,"0"0"211"16,0 0-109-16,0 0-46 0,0 0-18 15,0 0-7-15,0 0-10 0,0 0-15 16,0 0-4-16,23-12-3 0,-23 6-45 15,0-1-76-15,0-2-86 16,0-3-141-16</inkml:trace>
  <inkml:trace contextRef="#ctx0" brushRef="#br0" timeOffset="68964.9175">12138 3971 359 0,'0'0'0'16,"0"0"164"-16,0 0-22 0,0 0-37 15,0 0-12-15,0 0-11 0,0 0-19 16,0 0 13-16,49-68-7 16,-35 65-24-16,2 3-19 0,-1 4-14 15,-2 8-8-15,1 4-1 0,-4 6 0 16,0 2 0-16,-4 1-2 0,-3 1 1 16,-3 0-3-16,0-1 0 0,-6-1-3 15,-2 3-1-15,-4 1-2 16,1-1 5-16,-1 2 1 0,5-2 1 15,4 1 0-15,3-6-4 0,6-3 1 16,6-4 0-16,0-7 1 0,6-6 2 16,-2-2 0-16,2 0 0 0,-2 0 1 15,0-1-1-15,-1 1-207 0,-1-3 23 16,-1 3-215-16</inkml:trace>
  <inkml:trace contextRef="#ctx0" brushRef="#br0" timeOffset="69507.5499">12714 4257 907 0,'0'0'0'15,"0"0"258"-15,0 0-174 0,0 0-16 16,0 0-13-16,0 0-26 0,0 0-1 16,0 0 7-16,-13-53-13 0,13 48-9 15,0 2-4-15,0 3-5 0,0 0-5 16,0 0-2-16,-2 0-17 16,2 0-23-16,0 2-26 0,0 3-18 15,0 1-35-15,0-2-83 0,0 0-98 16,-2 0-299-16</inkml:trace>
  <inkml:trace contextRef="#ctx0" brushRef="#br0" timeOffset="70098.2212">12944 3691 571 0,'0'0'0'15,"0"0"238"-15,0 0-163 0,0 0-27 16,0 0-23-16,0 0-6 0,0 0 2 16,0 0-3-16,0 0 1 0,-62 27-1 15,54-14-5-15,3 2-1 16,2 6-7-16,3 4-3 0,0 9-1 15,2 3-1-15,4 3 0 0,-1 5 0 16,1-2 1-16,1-2-1 0,0-3 7 16,1-9-7-16,5-5 0 0,2-6 3 15,2-9-1-15,2-6 5 16,4-3 22-16,0-7 26 0,4-5-18 16,-2-5 0-16,-1-2 2 0,1-1-3 15,-4-4-1-15,-2-1-2 0,-2-1-6 16,-4 1-8-16,-5 4-7 0,-3 3-6 15,-5 8-1-15,-5 1-1 16,-5 5 8-16,-1 1 9 0,-2 3-3 16,0 0-10-16,-2 6-5 0,1 5-6 15,0 5-53-15,1 0-19 0,3 6-49 16,3-3-44-16,1 1-59 0,2-5-302 16</inkml:trace>
  <inkml:trace contextRef="#ctx0" brushRef="#br0" timeOffset="70548.2129">13404 3485 840 0,'0'0'0'0,"0"0"132"15,0 0-65-15,0 0-23 0,0 0-21 16,0 0-8-16,0 0-10 15,0 0-2-15,-90 35-3 0,90-24 0 16,7 2 0-16,5 2 8 0,3-1-2 16,9 6-3-16,-1 2-1 0,4 2 0 15,2 4-2-15,-3 0 0 0,1 1 4 16,-2 1-3-16,-3-2 1 0,-8 0 0 16,-3 0-2-16,-6-3 0 0,-3-3-2 15,-2 0 3-15,-3-3 0 0,-9-3 10 16,-5-1 19-16,-3-1-9 15,-4-1-17-15,0-5-2 0,-4-5 1 16,0-3 0-16,4-5-6 0,1-12-9 16,8-5 10-16,5-8 1 0,9-3 2 15,1-2 0-15,13-5 22 0,8-6-10 16,7-4-2-16,5-4-2 16,2-3 3-16,-3 1 0 0,-6 4 6 15,-10 11 1-15,-11 7-5 0,-5 7-7 16,-7 8-1-16,-9 8-7 15,-6 5-2-15,-5 6-31 0,-3 11-42 16,-4 6-58-16,0 4-56 0,1 4-244 16</inkml:trace>
  <inkml:trace contextRef="#ctx0" brushRef="#br0" timeOffset="72517.1998">18694 4279 517 0,'0'0'0'0,"0"0"136"0,0 0-62 15,0 0-9-15,0 0-24 16,0 0-19-16,0 0-5 0,0 0 13 15,-11 41 4-15,11-19-4 0,0 5-8 16,4 0 0-16,0 5 1 0,0-1-7 16,-1-2 3-16,-1 2 2 0,-2-3 3 15,0-2 3-15,0-3-9 0,0-3-14 16,0-4 0-16,2-3-5 16,0-4 2-16,0 0 0 0,4-2-3 15,1-5-29-15,1 0-62 0,1-2-6 16,1-1-63-16,-2-3-125 0,0-6-162 15</inkml:trace>
  <inkml:trace contextRef="#ctx0" brushRef="#br0" timeOffset="72835.6805">19024 4346 565 0,'0'0'0'0,"0"0"117"16,0 0-39-16,0 0-51 15,0 0-15-15,0 0-3 0,0 0-4 16,0 0-3-16,0 0 9 0,-104 157 4 16,101-130 18-16,3-3-9 0,0-2 0 15,5-6 0-15,6-2 1 16,2-5 11-16,1-7 20 0,2-2 4 16,1-1-7-16,0-12-3 0,4 0-10 15,-1-9-14-15,4-4-3 0,1-7-4 16,3-5 3-16,-1-1 12 0,-4-1-1 15,-10 7-14-15,-9 1-10 16,-5 3-2-16,-11 9-1 0,-10 2-5 16,-4 11 0-16,-3 7-2 0,0 6-44 15,3 13-25-15,1-2-55 0,8 5-135 16,2 0-114-16</inkml:trace>
  <inkml:trace contextRef="#ctx0" brushRef="#br0" timeOffset="73079.0313">19243 4679 856 0,'0'0'0'0,"0"0"220"15,0 0-122-15,0 0-45 0,0 0-32 16,0 0-11-16,0 0-5 0,0 0 0 15,0 0 4-15,15-62-3 0,-12 55-3 16,-3 1-3-16,0 3 0 16,0 2-14-16,0-1-32 0,0 2-68 15,-3 0-41-15,2 0-69 0,-3 0-113 16</inkml:trace>
  <inkml:trace contextRef="#ctx0" brushRef="#br0" timeOffset="73579.9281">19630 4275 587 0,'0'0'0'0,"0"0"0"16,0 0 89-16,0 0-76 0,0 0 5 16,0 0 0-16,0 0 7 0,0 0 16 15,-52 111-7-15,48-77 8 0,-1-1 2 16,1 2-12-16,3 0-8 15,0-5 6-15,1 1-12 0,2-4-6 16,9-3-5-16,0 0 2 0,1-7-4 16,3-4 3-16,2-4 1 0,-1-5 11 15,2-4 37-15,0-3-16 0,0-7-2 16,1-3 12-16,-1-6-13 16,1-2-6-16,1-5 0 0,2-6-6 15,0-4 5-15,0-3 0 0,-4 2-8 16,-2 1-8-16,-8 4-3 0,-3 5-9 15,-5 5-1-15,-5 8 3 16,-5 5-6-16,-1 3 2 0,0 4-2 16,-2 2-54-16,1 5-23 0,-1 7-48 15,2 6-35-15,-1 2-57 0,-1-1-207 16</inkml:trace>
  <inkml:trace contextRef="#ctx0" brushRef="#br0" timeOffset="73835.4659">19973 4716 1020 0,'0'0'0'0,"0"0"94"0,0 0-51 16,0 0-9-16,0 0-21 0,0 0-9 15,0 0 5-15,0 0 3 16,0 0-5-16,-19-75-5 0,18 69-2 16,0 0 0-16,0 6 0 0,1 2-69 15,-1 8-50-15,-2 2 7 0,-2 5-156 16,-1-5-106-16</inkml:trace>
  <inkml:trace contextRef="#ctx0" brushRef="#br0" timeOffset="74268.2434">20164 4311 605 0,'0'0'0'0,"0"0"116"16,0 0-31-16,0 0-25 0,0 0 7 16,0 0-22-16,0 0-5 0,0 0 9 15,0 0-7-15,7-73 0 0,7 70 7 16,6 2-8-16,3 1-11 0,1 5-21 16,1 4-5-16,0 4-2 15,-4 4-1-15,-7-1-1 0,-4 1 0 16,-9 4 1-16,-1 3 0 0,-7-1 1 15,-8 1 1-15,-3 1-2 0,-3-2-2 16,0-1 0-16,6 0 1 0,3 0-3 16,6-3 3-16,6-3 0 0,0-2-5 15,10-2 4-15,3-4 0 0,2 1 2 16,4-4 0-16,0-1-2 16,-3 1 1-16,2-3 0 0,-3 0-143 15,5-2 4-15,-1 0-97 0,-2-7-130 16</inkml:trace>
  <inkml:trace contextRef="#ctx0" brushRef="#br0" timeOffset="74934.6376">20861 4116 452 0,'0'0'0'0,"0"0"179"0,0 0-106 16,0 0 5-16,0 0 19 0,0 0-16 15,0 0-52-15,0 0-15 0,-25-27 3 16,12 37 3-16,-1 3 3 0,-1 4-2 16,-2 7-10-16,2 0-3 15,3 6-1-15,0-3-3 0,3 0 0 16,1-2-4-16,5-4 0 0,0-2 0 15,0-4 2-15,1 1-2 0,0-3 0 16,1 2 2-16,0 1-1 0,-1 0 1 16,1 2-3-16,-4-1 2 0,2-1 0 15,0 0-1-15,-1-2 12 16,3-1-6-16,1-2-2 0,0-1-3 16,0 3 2-16,2-5-1 0,3 4 0 15,-2-4 1-15,3 1 4 0,-1-1 7 16,2-2 8-16,-1-1-1 0,4 1-7 15,-1 1-3-15,1-4 0 16,0 3 4-16,-2-3 2 0,3-1-1 16,-1-2-3-16,2 0 3 0,3-3 7 15,-1-5-4-15,1 0-1 0,2-5 3 16,0-2-3-16,3-2 0 0,-1 0-5 16,-2-2-3-16,-1 0 2 0,-3 4-5 15,-8 2-2-15,-3 5 1 16,-2 1 2-16,-6 0-2 0,-7 5-6 15,-6-1 0-15,-2 3 0 0,0 0-57 16,0 6-35-16,3 5-28 0,1 2-80 16,2-3-145-16,1-3-314 0</inkml:trace>
  <inkml:trace contextRef="#ctx0" brushRef="#br0" timeOffset="75283.55">20573 4636 850 0,'0'0'0'0,"0"0"176"16,0 0-129-16,0 0-29 0,0 0-2 15,0 0-6-15,0 0-2 0,0 0 6 16,0 0 10-16,-6 35 0 0,11-33 3 16,-1-1 13-16,4-1-4 0,2 0 4 15,0-3 8-15,3-5-1 16,-2-3 0-16,-2-3 5 0,0 2-16 16,-4 2-13-16,-4 3-18 0,-1 1 0 15,0 3-3-15,-3 1-3 0,0 2-36 16,-3 5-55-16,3 7-60 0,2-4-60 15,1 1-79-15,0-6-333 16</inkml:trace>
  <inkml:trace contextRef="#ctx0" brushRef="#br0" timeOffset="75819.3758">21297 4096 665 0,'0'0'0'0,"0"0"205"0,0 0-132 15,0 0-47-15,0 0-13 0,0 0 33 16,0 0 51-16,0 0-13 0,0 0-38 15,60-114-16-15,-65 114-12 16,-5 0-8-16,-1 3-9 0,-3 5 1 16,-3 2-2-16,2 3 0 0,-7 0 4 15,0 6-3-15,0 1 0 0,-1 2-1 16,6-2 0-16,1-2 3 0,9-4-5 16,3-1 2-16,4-2 0 0,1-6-4 15,8 2 4-15,1-5 0 0,6-2 7 16,1 0-3-16,-2-9 1 15,6 1 7-15,-4-4 3 0,-1-2-1 16,0 2 7-16,-6-1 2 0,-2 2-1 16,-5 3 1-16,2 7-7 0,-3 1-10 15,1 12-12-15,1 10 6 16,-1 7 2-16,0 8 0 0,3 3-1 16,-1-2-1-16,4-3 0 0,2-2 2 15,-1-6-1-15,1-4 0 0,1-4 1 16,0-2-2-16,1-5 0 0,-1 0 1 15,-3-3-1-15,2-1 0 0,-5 0 0 16,1-3-35-16,2 2-35 16,-3 0-23-16,4-5-77 0,-1 2-122 15,-6-2-192-15</inkml:trace>
  <inkml:trace contextRef="#ctx0" brushRef="#br0" timeOffset="81261.4351">20542 4686 289 0,'0'0'0'16,"0"0"84"-16,0 0-4 0,0 0-16 15,0 0-16-15,0 0-1 16,0 0-5-16,0 0 8 0,8-27 28 16,-8 23-1-16,0 1-20 0,0 1-1 15,0 0-13-15,0 2-8 0,0 0-19 16,0 4-15-16,-2-1 0 0,-2 2 1 16,-2-1-2-16,2 3 0 0,-1-1 4 15,3 1 3-15,-1-3 5 16,2 0 7-16,-1 0-5 0,0-1 0 15,1 1 3-15,1-3-3 0,0 1-4 16,4-2 3-16,4 0 9 0,3 0 15 16,0-3 2-16,5-5-18 0,-4 1-1 15,1-2-5-15,-5 2-4 16,-3 2-1-16,-4 1 8 0,-1 1 2 16,-3 0-5-16,-6 0-5 0,-3 3-9 15,4 0-2-15,2 7-62 0,1 3-60 16,3 1-117-16,-1-1-256 0</inkml:trace>
  <inkml:trace contextRef="#ctx0" brushRef="#br0" timeOffset="88717.9914">18067 15834 406 0,'0'0'0'0,"0"0"40"15,0 0-5-15,0 0-11 0,0 0-4 16,-1-23 16-16,1 18 4 0,-2 5-1 16,-2-5 17-16,2 2-6 0,-1-2-5 15,2 5 3-15,0 0-17 16,0 0-9-16,1 0-19 0,0 0-2 16,1 2 0-16,1 2 4 0,-1 3 6 15,-1-1 3-15,2 4 1 0,-2 1-2 16,1-1-2-16,0 5 6 0,-1 0-2 15,0 0-5-15,0 5 0 16,0 2-3-16,0 0-4 0,2 3-1 16,2 2 1-16,-4 0-1 0,1 3-3 15,0-1 2-15,-1-2 0 0,3 1-1 16,-1 0 0-16,-1-2 2 0,1 2-2 16,-2 3 6-16,0 1 6 0,0 4 8 15,-3 4-5-15,-3 0-3 16,-1 2-3-16,-1 2-4 0,0 1-1 15,1 2-3-15,-1 0 4 0,3 1-4 16,0-4-1-16,0 3 0 0,1-1 2 16,-1-1-2-16,-1 0 0 0,1-1 3 15,1-2-3-15,-2 0 0 0,3-1 2 16,1-1-2-16,-4-6 0 16,6 3 1-16,0 0-1 0,0-4 0 15,0 6 0-15,6-5 0 0,-4-1 2 16,2 4-2-16,3-3 0 0,-2 6 0 15,3-1 0-15,-3 3-1 16,-1 0 2-16,4-1 1 0,-2 1-3 16,3-8 1-16,1 2 0 0,-1 1 0 15,5-6 0-15,0 0 0 0,-1-6 0 16,0 3-2-16,-3-4 0 0,-2-4-2 16,-2 5 4-16,-2-3 0 15,-3 0 0-15,1 1-1 0,-1-2 1 0,-1-2 1 16,0-1 1-16,0-4-2 15,0-2 0-15,0-3 0 0,2-3-3 16,-1-3 2-16,3 0-9 0,-4-3-32 16,2 1-2-16,3-1-6 0,-4 0-6 15,3-3-60-15,1-6-13 16,-2-1-42-16,3-7-105 0</inkml:trace>
  <inkml:trace contextRef="#ctx0" brushRef="#br0" timeOffset="91478.0723">18208 15981 211 0,'0'0'0'0,"0"0"158"16,0 0-78-16,0 0-15 0,0 0-3 15,0 0 5-15,0 0-24 0,0 0-1 16,0 0-6-16,-33-20-8 0,33 20-1 16,-1-5 3-16,1 5-4 0,0 0-10 15,1-2-4-15,7 2 1 16,1 0 5-16,2 0 9 0,2 0-3 16,4 2-5-16,4 0-4 0,5-1-5 15,4-1 2-15,5 0 0 16,4-3-1-16,2-1 2 0,2 1 0 0,1-3 0 15,1-1 3-15,0-2-2 16,4 2-1-16,0-1-5 0,2 4-5 16,4 0 0-16,1-2-2 0,2 0 0 15,4-2 2-15,2 0-1 0,6 1-2 16,4 0 0-16,1-1 5 0,2-3-1 16,2-1 6-16,2 0 1 15,2 1-2-15,0 1-1 0,2-2-3 0,-4 2-3 16,1 0 0-16,-3 2 0 15,0-2-2-15,2 3 0 0,3 3 1 16,-1 2-1-16,4 0 0 0,-2-1 1 16,5 2-1-16,2-3 2 0,2 4-3 15,-2 0 0-15,-1 0 1 16,-5 0 0-16,2 5 0 0,-2 1 0 16,-2-1 1-16,3 2-1 0,2-1 0 15,-1-4 1-15,-1 3-2 0,2-1 2 16,0-1-1-16,1-3 0 0,3 0 0 15,-1-2 2-15,4-1-2 16,-1 1 0-16,-3 2-1 0,-1 0 2 16,-6 2-2-16,-3 3 2 0,-1-2-2 15,-3 2 3-15,2-1 0 0,-3-1-4 16,3 0 2-16,1-3 0 0,1 0 0 16,4 0 0-16,2-3 1 15,1-1-1-15,2 1 0 0,-2 3 0 16,0 0 1-16,-5 0-2 0,-1 7 1 15,-3-4 0-15,-2 2 0 0,-1 2 0 16,-4-1 0-16,7 2 0 0,-6-2 1 16,4-1-3-16,-1 1 3 0,-1-4-1 15,0 3 0-15,-3-4 0 16,5 3 1-16,-2-1-1 0,-2 0 0 16,1 0 0-16,-3-1 1 0,2 2-1 15,-4 1 0-15,-3-1 1 0,-2 3 0 16,-9-2-1-16,-3-1 0 0,-1 2 0 15,-6-1 0-15,0 1 0 16,-4 0 0-16,-3-1 0 0,2 3 0 16,-6-4 0-16,1 2 0 0,-1-3 0 15,0-2 0-15,1 4 0 0,-3-2 1 16,-1 2-1-16,0 3 0 0,-7-4 0 16,1 5 0-16,-7-2 0 0,-2 2-3 15,-4 2 4-15,-1 2-2 16,-5 0-1-16,-3 0 3 0,-2 1 1 15,-1-1-2-15,-1 1 0 0,4-1 6 16,-3 4-2-16,1 0-1 0,1 1 0 16,-3 1 0-16,0 2 0 15,1-1 1-15,0 0 1 0,2 4 2 16,-1-3-3-16,-2 4-2 0,0 5-1 16,0 0 0-16,0 2-1 0,1 1 0 15,-1 3 3-15,0 4-4 0,0 1 1 16,-2 3 0-16,-3 1 1 0,2-1 0 15,-3 6-2-15,5 0 2 16,-1 1-1-16,2 1 0 0,0-5 1 16,0-1-1-16,3 2 0 0,2-3 0 15,-2-1 0-15,3 0 0 0,-3 0 0 16,1 2 0-16,3-2 0 0,-4 2 1 16,2-3 0-16,-1 3-2 0,-1 1 1 15,2 4 0-15,-2 2 0 16,1-2 1-16,2-7-1 0,-2-1 0 15,3-5 2-15,-3-1-2 0,2 4 0 16,-2-5 0-16,-2 1 1 0,-2-3 1 16,1-2-2-16,-1 0-2 0,0-2 2 15,1-3 0-15,-1-1 2 16,4-2-4-16,-3-6 1 0,0 3 2 16,3-6 0-16,0 2-2 0,2-3 2 15,-4-1 1-15,0 2-2 0,2-2 0 16,-3-1 1-16,-1 2-1 0,0-1 0 15,0 0 1-15,-1 2-2 16,1-1 2-16,0-1-1 0,0 0 0 16,0-1-1-16,2-5 1 0,0 4 0 15,-2-3 0-15,0-3 0 0,0 5-1 16,2-4 2-16,-2-2 0 0,0 1-1 16,0-3 0-16,-1 1 2 15,0-1-1-15,-1-2 2 0,-4 0-1 16,2 0-2-16,-2 0 0 0,-1 0 0 15,0 0 1-15,0 0-1 0,-2 1 0 16,1 1 0-16,-1 0-6 0,0-1-3 16,-1 0 0-16,-1-1 9 0,-5 0 0 15,4 0-4-15,-3 0 6 16,-4 0-1-16,0 3-1 0,-7-1 0 16,2 0 2-16,-1 1-2 0,-2 0 0 15,-1-3 5-15,-1 0-6 0,-3 4 2 16,-2-3-1-16,-7 2 0 15,1-1 0-15,-4-1 0 0,-4 5-5 16,-2-1 5-16,-3-1 0 0,-2 2-1 16,-2-2 1-16,3-1 2 0,0 0-3 15,-3-2 2-15,1-1 0 0,-1 0-2 16,2-1 2-16,1-2 3 0,-2 0-5 16,2-1 2-16,-3-2-2 15,-3 3 1-15,0-2 0 0,-1 4 2 0,0-2-2 16,3-3-2-16,-1 1 3 15,-3-1-2-15,4 2 0 0,-3 3 2 16,0-2-2-16,-1 1 2 0,-5-2-1 16,-1 2-2-16,1-3 3 0,0 2-1 15,2 3 0-15,2-2 0 16,-2 1 1-16,-2 1-2 0,0 0 2 16,0 0-1-16,0 0 0 0,1 0 0 15,-1 1 2-15,0 3-3 0,2-4 2 16,-1 1 1-16,3 1-2 0,0-2 0 15,1 0 5-15,1-3-5 16,2 1 0-16,-1 2 3 0,2-3-3 16,-2 1 0-16,1-1 2 0,-3 2-3 15,0-1 2-15,1 1-1 0,-3 0 0 16,1-1 0-16,-1 0 0 0,2 0 0 16,-1 0 0-16,1-2 1 0,0 2-1 15,0-2 0-15,0-2 0 16,-2-1 1-16,2-3-1 0,0 3 0 15,0 2-1-15,-1 2 2 0,-2 0 0 16,-1 1-1-16,-3 2 0 0,-1 0 0 16,-2 0 0-16,1 0 0 0,2 0 0 15,2 0 0-15,1 0-1 0,0 0 1 16,-1 0 0-16,-2-4 0 16,4 2 0-16,-5-2 0 0,5 1 0 15,-2 2 0-15,0 1 0 0,0 0 1 16,0 0-2-16,1 0 1 0,1-2 0 15,3 1 2-15,0-1-2 16,1 0 0-16,-1-1 0 0,1 2-2 16,1-3 3-16,2 2-1 0,1-2 0 15,0-2 0-15,0 3 1 0,3-2-1 16,-1 0 0-16,2 0 3 0,2 2-3 16,-5 1 0-16,1 0 1 0,-1 1-1 15,1 1-2-15,2 0 2 16,-2 0 0-16,1 0 1 0,-1 0-2 15,0 1 1-15,2-1 0 0,2 0 1 16,3 0-1-16,0 0 0 0,5-1 1 16,1-2-1-16,0-3-1 0,5 0 1 15,0 0 0-15,1 0 0 0,8 2 0 16,1-1 0-16,2 2 0 16,2-1 1-16,2 1-1 0,4 0 0 15,1-1 0-15,5 1 0 0,1-1 0 16,2 1 6-16,-1 1-4 0,2-1 0 15,2 3 1-15,0 0 2 16,2 0 4-16,3-2-4 0,-2 2-4 16,2-1 5-16,-1 1 2 0,-1-1 0 15,2-1-1-15,0 1-4 0,0-2-3 16,0 2 0-16,0-3 5 0,0 4-4 16,0-1 3-16,0-2 2 0,-1 2 0 15,0-4 2-15,1-2-4 0,-4-1 2 16,0-2 2-16,1 0-7 15,-2-5 3-15,-2-5-1 0,2-1-2 16,0-3-1-16,-3-4 0 0,0 0 1 16,-2-3-1-16,2 2 0 15,-3 6 0-15,2 5 0 0,1 5-79 16,-1 8 1-16,0 5-84 0,-4 12-17 16,-2 5-100-16,-4 2-348 0</inkml:trace>
  <inkml:trace contextRef="#ctx0" brushRef="#br0" timeOffset="93317.2597">18527 17393 451 0,'0'0'0'0,"0"0"106"0,0 0-45 16,0 0 7-16,0 0-13 0,0 0-6 15,0 0 7-15,0 0 0 16,0 0 6-16,-14-16-3 0,14 20-44 16,3 7-13-16,5 3 2 0,4 4 2 15,2 9-1-15,4 7-2 0,1 8 2 16,2 6 6-16,2 0 3 0,3 2 9 15,-2-5 4-15,-1-7 0 0,1-3-7 16,-1-6-3-16,-2-1-9 16,0-5-5-16,-1 1-2 0,-1-8-1 15,1-4 0-15,0-4 4 0,-7-6-4 16,-1-1 0-16,-1-1 6 0,-5 0-3 16,0-1 12-16,-2-1-1 0,1 2 1 15,-3 0-5-15,-2-4-5 16,1-1-2-16,2-4 4 0,2-3-2 15,-2-3 5-15,6-9 2 0,-1-7 3 16,1-5 3-16,3-5-3 0,4-5-3 16,1-7 5-16,4-4 4 0,-1 2-11 15,1 4-6-15,3 7 1 16,-1 8-2-16,-1 8-3 0,-1 6 0 16,-4 2 2-16,-3 7-2 0,-2 0 0 15,-6 7 0-15,-4 6 0 0,-1-1-46 16,0 1 7-16,0 1 1 0,2 7-7 15,0 0-12-15,1 1-13 16,2-2-6-16,1-1 1 0,-3 6-72 16,-2-7-131-16,-2 0-170 0</inkml:trace>
  <inkml:trace contextRef="#ctx0" brushRef="#br0" timeOffset="94393.6289">18138 17167 325 0,'0'0'0'15,"0"0"149"-15,0 0-88 16,0 0 7-16,0 0 2 0,0 0-14 16,0 0 4-16,0 0 11 0,-54-22-32 15,53 19-7-15,0 3-1 0,0-2 7 16,1 2 2-16,0 0 3 0,0 0-19 15,0 2-22-15,5 4-3 16,6-4 2-16,3 6 15 0,6-2-2 16,3-2-2-16,6 0 2 0,7-4 12 15,5 0-5-15,9-7 1 0,6-2 1 16,6 1-3-16,1-3 1 0,3 0-6 16,-2-2-10-16,-3 4-4 0,-4 2-1 15,-5 5 0-15,-3 2 2 16,-8 3-1-16,-1 1-1 0,-3 4 0 15,-3 0 0-15,-1-3 3 0,2 1-2 16,-1-4 0-16,5 0 6 0,1-1 3 16,2 5-3-16,2-4-1 0,0-1-4 15,-3 1-1-15,0-2 0 16,-3 0 0-16,-4 0-1 0,-4 0 0 16,-4 0 2-16,-5 0-2 0,-2 0 0 15,-2-3 1-15,2-2-1 0,2 1 1 16,-2 1-1-16,0 0 1 0,0 0-1 15,-3 2 0-15,-1 1 0 16,-2 0 1-16,-3 0-1 0,0 1 0 16,-3 4-1-16,0-1 0 0,-1 2 1 15,2-2 0-15,-1-2 3 0,-2 1-3 16,2-1 0-16,-3-1 0 0,3-1 0 16,-2 3 0-16,0-1 2 0,-1 3-3 15,-2-1 0-15,0 1 1 16,1 5 0-16,0 2 0 0,-1 4 2 15,2 0-3-15,0 8 2 0,-2 1 1 16,1 1-2-16,2 6 0 0,-1-1-1 16,0 3 1-16,1 0 0 0,-3 1 2 15,1 4-2-15,-1 6 0 16,-2 8 0-16,0 0 0 0,0-3 0 16,0 1 0-16,0 1 0 0,-1 4 0 15,1 3 2-15,0 1-3 0,0-2 2 16,0-6-2-16,0-3 2 0,4-11 0 15,0-3-1-15,3-8 0 0,-1-2 0 16,3-6 0-16,-6-3 0 16,1-2 0-16,-1-1 0 0,-1-4 0 15,-1 1 0-15,0 0 0 0,1-4 0 16,-2 0 0-16,3-3 0 0,-2-2 0 16,1-1-26-16,-1 0 8 0,1-4-17 15,3-4-28-15,-1 1-37 0,-3 0-67 16,-1-3-19-16,0 1-85 15</inkml:trace>
  <inkml:trace contextRef="#ctx0" brushRef="#br0" timeOffset="101857.7998">22818 15762 382 0,'0'0'0'0,"0"0"210"0,0 0-89 16,0 0-50-16,0 0-10 0,0 0-14 16,0 0-10-16,0 0-4 0,0 0 8 15,-36-11-3-15,32 8 3 16,-2-2 3-16,4 2-19 0,-2 1-10 15,1-2 0-15,-1 4-1 0,-1-1 4 16,0 1 2-16,-3 0-2 0,1 0-1 16,-2 1-1-16,-1 6-8 0,0 4-2 15,1 3 0-15,0 3-1 0,-3-1-1 16,4 3-2-16,1-4-1 16,3 1 0-16,4 0-1 0,2-5 0 15,5-1 4-15,5-3-2 0,2-2 5 16,-2-1 7-16,3-1 9 0,-3-3 2 15,-1 0-1-15,0 0 3 16,1-4 0-16,0-4-3 0,3 2 5 16,1-5-3-16,-1-2-4 0,0-1 2 15,0-1-7-15,-3-1-9 0,-2 2-1 16,-1 0 0-16,-4 1-2 0,-4 1 6 16,-1 1-1-16,0-3-3 0,-5 1-2 15,-5 1-3-15,-1 2-2 16,-1 2 0-16,-4 1-2 0,1 7 1 0,-3 0-1 15,0 4 1-15,0 7 1 16,1-1 0-16,1 2 0 0,2 2-1 16,-1-1-1-16,5 3 3 0,2 1-1 15,0 1 0-15,6 0-2 16,-1-1 2-16,3-3 0 0,0-1-2 16,7 0 1-16,5-1-1 0,1 0 4 15,3-4-1-15,0 0-1 0,3-3 0 16,-1-3 1-16,4-2 0 15,-1 0 1-15,1-3 0 0,0-4 1 16,0-4 0-16,-3-2 7 0,-2-1 2 16,-1-3-1-16,-3-1-1 0,-3-4-5 15,-2-2 0-15,-3-1 0 0,-4 0-4 16,-1-2 1-16,-5-1-1 0,-5 0-1 16,-2 0 0-16,-2 4 3 15,0 7-5-15,0 5 0 0,-1 10 2 16,-1 2 0-16,-1 5-5 0,-3 7 3 15,2 5 0-15,2 10 1 0,3 3 0 16,4 2-1-16,4 1 1 0,5-3-1 16,2-3-1-16,7-4 2 0,3-7 1 15,3-1 0-15,2-5-1 16,2-3 1-16,1-4 0 0,0-3 3 16,0-3-3-16,0-8 0 0,3-4 6 15,0-4 0-15,-2-3 8 0,-4 0 5 16,-4 1 0-16,-10 2-10 0,-3 1-4 15,-11 1-2-15,-4 2-2 16,-2 4 0-16,-4 3-2 0,2 8-20 16,-1 0-15-16,3 5-16 0,3 3-43 15,0 4-18-15,7-1 10 0,3 4-49 16,4 2-50-16,0-1-78 0,0 0-333 16</inkml:trace>
  <inkml:trace contextRef="#ctx0" brushRef="#br0" timeOffset="109557.1207">14461 9099 532 0,'0'0'0'15,"0"0"152"-15,0 0-66 16,0 0-30-16,0 0-8 0,0 0-19 16,0 0-7-16,0 0 8 0,-95-38 0 15,79 37-7-15,-2 1-2 0,1 0-13 16,0 4-4-16,4 3 0 0,0 0-1 16,2 1-3-16,2 0 0 0,0 2 0 15,6 1 0-15,2 0 0 0,1 6 0 16,3-4 3-16,9 1 0 15,1 2 5-15,6-2 7 0,-1 4-2 16,1-4-1-16,2 3-3 0,-7-4 0 16,0-1-2-16,-5-1-3 0,-4-2 0 15,-3-2 4-15,-2-2 13 0,0 0 18 16,-7-3 6-16,-1 0-7 16,-6 0-12-16,-1-2-15 0,-2 0-4 15,-2 0-5-15,-2-4 2 0,-2-4-1 16,0-1-1-16,4 2-3 0,0-3 2 15,4 3 0-15,1 4-28 0,3 0-50 16,1 2-25-16,3 1-48 16,4 0-72-16,1-3-161 0</inkml:trace>
  <inkml:trace contextRef="#ctx0" brushRef="#br0" timeOffset="110205.3329">14635 9082 729 0,'0'0'0'0,"0"0"54"16,0 0 23-16,0 0-30 0,0 0-22 15,0 0-13-15,0 0 1 0,0 0-2 16,0 0-1-16,-7 4 0 16,7 3-2-16,1 3 2 0,-1 3 6 15,0 3-3-15,0 3 2 0,0 1-2 16,0 2 3-16,0-2 3 0,0-2 2 16,0-2-9-16,0-6-3 0,5 1-3 15,-1-7-3-15,-2 0-1 16,6-1 0-16,-3-1 0 0,2-2 1 15,2 0 0-15,-1 0-2 0,-2-2 1 16,0-1-1-16,1 1 0 0,2-2 2 16,-2 0-1-16,1-3-1 0,-1-1 1 15,-4 0-1-15,5 0 0 0,-4-1 1 16,2 2-2-16,-2 4 0 16,-1-2 3-16,0 0-3 0,0 3 0 15,-1-1 0-15,0 3 0 0,3 0-3 16,-4 0 2-16,1 4-1 0,-1 5-1 15,1 1 2-15,-2 4-1 0,1-1-1 16,-1 2 4-16,0-2 5 16,0-2-5-16,0-2 0 0,0-2-1 15,2-3 0-15,-2-2 3 0,3-1-3 16,0-1 0-16,0 0 2 0,4 0 0 16,-2-1-1-16,2-3 1 0,-3-3 0 15,5-2 0-15,2-2-1 0,1-4 1 16,1-1-2-16,-1 1 0 15,0 4 2-15,0 1-1 0,-4 2-2 16,1 2 1-16,-4 1 0 0,3 1 0 16,1-1 0-16,1 1-25 0,-1 3-73 15,1 1-53-15,-2 0-62 0,-1-2-94 16</inkml:trace>
  <inkml:trace contextRef="#ctx0" brushRef="#br0" timeOffset="110402.1281">15045 9151 637 0,'0'0'0'0,"0"0"210"16,0 0-153-16,0 0 3 0,0 0-10 15,0 0-26-15,0 0-4 0,0 0-3 16,11 117-8-16,-12-103 0 0,1-1-4 16,0-2-1-16,0-5-2 0,0-1 0 15,0-4 0-15,0-1-2 0,0 0 0 16,0 0-98-16,0-6-9 15,0-3-166-15,0-8-96 0</inkml:trace>
  <inkml:trace contextRef="#ctx0" brushRef="#br0" timeOffset="110516.3985">15118 9028 677 0,'0'0'0'0,"0"0"219"15,0 0-204-15,0 0-14 0,0 0-2 16,0 0-60-16,0 0-121 15,0 0-147-15</inkml:trace>
  <inkml:trace contextRef="#ctx0" brushRef="#br0" timeOffset="110850.7617">15397 8814 552 0,'0'0'0'15,"0"0"276"-15,0 0-161 16,0 0-59-16,0 0-48 0,0 0-6 16,0 0 8-16,0 0 14 0,-34 114-1 15,26-76-1-15,4-3 1 0,-1 3-14 16,3 1-5-16,2 1 0 0,0-2-1 15,0 0 6-15,0-2 1 0,2-1-4 16,-1-5-1-16,-1-1-4 16,1-4 2-16,1-5-1 0,-1-1-2 15,3-7 0-15,0-3-24 0,0-5-43 16,-2-2-2-16,0-2-57 0,-2 0-189 16,0-6-103-16</inkml:trace>
  <inkml:trace contextRef="#ctx0" brushRef="#br0" timeOffset="111021.8016">15271 9168 470 0,'0'0'0'0,"0"0"339"0,0 0-203 0,0 0-56 16,0 0-5-16,0 0-14 16,0 0-28-16,0 0-27 0,0 0-5 15,202-1-2-15,-180 9-181 0,-3 0 70 16,1-2-36-16,1-1-121 0,0-2-69 15</inkml:trace>
  <inkml:trace contextRef="#ctx0" brushRef="#br0" timeOffset="111258.7831">15734 9141 424 0,'0'0'0'0,"0"0"174"15,0 0-85-15,0 0-34 0,0 0-18 16,0 0-4-16,0 0 10 15,0 0-3-15,0 0-18 0,-88-15-4 16,73 27-5-16,-4 4-4 0,5 2-3 16,3 4 0-16,2-1-2 0,6 1 3 15,2-2 9-15,1 1-2 16,7 1-5-16,3-3-4 0,7 0-2 16,-3-4 0-16,1-5-6 0,3 1-39 15,-1-4-37-15,1-6-83 0,3-1-31 16,-1-1 4-16</inkml:trace>
  <inkml:trace contextRef="#ctx0" brushRef="#br0" timeOffset="111668.8447">15936 8875 595 0,'0'0'0'0,"0"0"202"16,0 0-143-16,0 0-1 15,0 0 19-15,0 0-36 0,0 0-27 16,0 0-12-16,4 212 0 0,-4-171 0 16,-4-1-1-16,-3-5 1 0,1-6-1 15,0-2-1-15,-2-7 0 0,1-5 2 16,0-4 0-16,4-6-1 16,1-2 0-16,1-3-1 0,1 0 0 15,0-7 0-15,6-4-17 0,4 0 15 16,1-3 0-16,3 1 4 15,4 5-1-15,-4-1 4 0,5 6 13 0,-4 3-4 16,4 0 2-16,-3 4 7 16,0 4 1-16,-1 0-7 0,-5 3-4 15,1 0 0-15,-6 2 4 0,4 0 1 16,-3 1-7-16,-1-1-4 0,1-1-4 16,1 1-2-16,2 1 2 0,-2-4-3 15,0 1 0-15,-1 0 2 16,-2-2-2-16,-2 4-43 0,-2-3-2 15,0 2-65-15,0 1-27 0,0-5-150 16</inkml:trace>
  <inkml:trace contextRef="#ctx0" brushRef="#br0" timeOffset="122435.7996">9845 6122 335 0,'0'0'0'0,"0"0"110"15,0 0-62-15,0 0-24 0,0 0-7 16,0 0 20-16,0 0 6 16,0 0-2-16,-70-8 15 0,63 4 11 15,-1 1 0-15,4-1-11 0,2 4-16 16,-1-3-3-16,2 3 8 0,1 0-5 15,0 0-19-15,0 0-16 0,4 0-3 16,1 0 12-16,4-2 28 16,0 2-6-16,2-1-6 0,0 1-7 15,3 0-11-15,4 0-8 0,1 0-3 16,3 0 3-16,0 0-4 0,1 0 0 16,1-2 3-16,1-1 4 0,-1 0 4 15,0 2 2-15,2-1-3 0,-3 2-4 16,2 0-2-16,-1 0-2 15,-3 3-1-15,-1 0 0 0,0 2-1 16,0-4 0-16,-3 4 2 0,0-4-2 16,0 2 0-16,0 3 0 15,-2-2 1-15,-2 1-1 0,-2 0 2 0,2 0-2 16,-2 1 0-16,3-2 3 16,1 1-3-16,-1-2 0 0,-1 1 0 15,4 1 6-15,-3-3 1 0,1 3 0 16,2-2-3-16,-2 1 0 0,-1 1 2 15,4 1 0-15,-4-2 0 0,-2 0-2 16,2 0-1-16,-1-2 0 16,0 3 2-16,-2-4-3 0,-1 2-1 15,3 0 3-15,-1-2 0 0,3 2 3 16,-1 2 0-16,3-1-1 0,-1 4-4 16,3 0 2-16,1 1-1 15,-1 3-3-15,3-4 0 0,0 4 4 0,1-2-4 16,0-2 0-16,1 3 0 15,-2-5 1-15,-1 1-1 0,0 2 0 16,0-4 1-16,-2 3-1 0,3-1 0 16,-3 2 0-16,2 1 1 0,-1 1-1 15,2 1 1-15,0 2-1 16,3 1 0-16,0 1 2 0,0 0-2 16,4 2 0-16,-3-2 0 0,-1 0 1 15,1 1 0-15,-3-4-1 0,3 3 0 16,-1-1 0-16,0-1 0 0,1 2 0 15,-1 0 1-15,-1 0-1 0,1 1 5 16,2 3-2-16,-3 1 1 16,2 4 0-16,2 0-1 0,-1 1 0 15,-1-2 3-15,2 0-1 0,-2 1 0 16,-2-3-1-16,4 2-2 0,-3-1-1 16,1-3 1-16,1-1 0 15,0 0-4-15,-1 1 4 0,3 2-3 16,-2-1 2-16,3 1 0 0,-4-1 0 15,3 0 1-15,-1 2-2 0,1 1 0 16,-3-2 2-16,1-1-2 0,-5 0 0 16,3-3 1-16,-1 1-1 0,2 1 0 15,-2-2 0-15,-1 2 0 16,4 0 1-16,-4 2-1 0,4 3 2 16,-1-1-2-16,1 0 0 0,0 2 3 15,-3-4 0-15,1 1-1 0,-2-1 3 16,-1 0-3-16,-2-3-2 0,0 1 0 15,-1-2 2-15,1 1-2 0,-2-1 0 16,-1-2 1-16,-1 2-1 16,-2-2 0-16,3 1 2 0,-3 1-2 15,2-2 0-15,-2 1 0 0,1 3 0 16,-1-1 0-16,1 3 0 0,-2-1 1 16,1-1-1-16,0 0 1 0,1 1-1 15,-2-1 0-15,0-1 0 16,-1-5 0-16,-2 1 0 0,0-4 0 15,-3 0 0-15,2 0 0 0,-2-3 0 16,-2 3 0-16,2 0 0 0,2 3 2 16,-3 0-2-16,2-1 0 0,0 8 0 15,2-4 1-15,-2 0-1 0,-1 1 0 16,-1-2 0-16,1-5 0 16,-2 3 0-16,0-4-1 0,0-1 2 15,-1-1-1-15,0-1 0 0,1-1 0 16,0 3 0-16,-1 3 2 0,1 0-2 15,1 4 2-15,-1-2-3 16,1 0 2-16,1 3-1 0,-2-4 0 16,0 1 0-16,-1-2 0 0,-1-1 0 15,1-5-2-15,-3 0 2 0,2-2 0 16,0 0 1-16,2 3-1 0,-3 2 0 16,2 2 0-16,1 0 0 15,-3 4 1-15,-1-4-1 0,1 1 0 0,-1-4 1 16,-1-3 0-16,0-1 0 15,0-4-2-15,0 0-48 0,0-1-24 16,0-9-28-16,1-2-28 0,0-5-109 16,3-5-282-16</inkml:trace>
  <inkml:trace contextRef="#ctx0" brushRef="#br0" timeOffset="123723.2504">13069 8161 492 0,'0'0'0'0,"0"0"233"16,0 0-136-16,-43-14-39 0,30 14-25 16,-1 2-9-16,2 3 5 0,-2 2 4 15,3-1 8-15,1 1 2 0,1-2 15 16,5 4-15-16,1 0-20 0,2 2-15 16,1 2 0-16,0 4 9 15,0 5 12-15,0 2-15 0,0-1-10 16,0 1 1-16,1-1-1 0,2-3-2 15,1-1-3-15,1-3 1 0,2-1 0 16,0-6 1-16,-1 1-1 0,0-4 0 16,2-4 0-16,0 1 1 0,-1-3 9 15,0 0 14-15,0 0 1 0,2-7 8 16,-3-3 3-16,1-2-5 16,0-4 0-16,-2 0 1 0,-2-3-5 15,-2 1-4-15,-1 0 0 0,0 2-9 16,-7 4-3-16,0 2-4 0,-2 3-1 15,-2 6-2-15,-1 1-1 16,0 2 0-16,-4 5 1 0,3 8-2 16,-1 1-1-16,2 5 1 0,0 0-4 15,1 2 2-15,3-1 1 0,3 2-2 16,3 1 1-16,2 0-2 0,0 1-1 16,2 0 4-16,4-3-2 15,2-4-1-15,6-6 0 0,-1-3 2 16,4-4 0-16,2-6-3 0,2 0 3 15,2-11 1-15,1-1-1 0,-2-6 5 16,1 0 0-16,-2-1 1 0,-3-1 2 16,-4-1 8-16,-5 0 8 15,-5 1 1-15,-2-1-6 0,-2-1-11 0,-1 2-3 16,-5-1-2-16,-6 2 2 16,-4 1-5-16,-4 5 0 0,-4 2 3 15,0 7-1-15,1 3-2 0,1 1 0 16,3 8 0-16,1 7 0 0,1 5 0 15,0 2 0-15,3 6-2 0,2 4 1 16,5 0-1-16,4 4 0 16,3-3 3-16,3-3-2 0,7-4-4 15,4-8 2-15,4-3 0 0,3-10-1 16,1-5 3-16,1-7 2 0,-1-12-1 16,2-6 0-16,-1-6 2 15,-1-6-2-15,-2-4 2 0,-4 0 0 16,-3-2 7-16,-6 5 15 0,-6 7-2 15,-2 6-7-15,-13 9-6 0,-7 6 2 16,-5 5-4-16,-3 5-3 0,-1 14-1 16,-2 6-4-16,2 8-6 0,2 6-19 15,0 1-38-15,4-1-21 0,5-3-38 16,10-4-45-16,9-3-26 16,4-7-148-16</inkml:trace>
  <inkml:trace contextRef="#ctx0" brushRef="#br0" timeOffset="125891.9242">22063 5631 376 0,'0'0'0'0,"-9"-14"83"16,2 10 19-16,-2 2-7 0,-1 1-16 15,-1 1 3-15,2 0-2 0,-4 0-29 16,2 0-9-16,-2 0 3 0,-1 0-7 15,-1 3-8-15,-2 1-3 0,-4 1-2 16,-1 1-3-16,-8 2 2 16,-4 2-7-16,-1 3-2 0,-2 2-2 15,-4 2-2-15,-5 1 3 0,2-2 1 16,-5 3 3-16,2 0-4 0,-4 3-5 16,-1-1-2-16,1 1-4 0,-6 3 2 15,1-2-1-15,-1 3 0 16,0 1-1-16,-1 3-1 0,3-4 0 15,-1 2-1-15,2-3 1 0,3 1-2 16,3-1 0-16,2-1 0 0,4-1 2 16,1 2-3-16,0 2-1 0,-1 2 2 15,-1 3 0-15,-2 3-1 16,1 0 1-16,-3 2-3 0,2 0-1 16,-3-1 2-16,5 4-3 0,0-4 5 15,4-2 0-15,3 0-5 0,-1-2 6 16,2-1-1-16,2 1 0 0,-1 0-1 15,3-1 1-15,-4-1 0 16,4 0 0-16,-2-1 1 0,1-1-1 16,1 1 0-16,2 0 0 0,-2-1 0 15,2-1 0-15,2 4 0 0,-2-4 0 16,1 3 0-16,0-3-1 0,0 0 0 16,-1 0 2-16,2 2-1 0,1-3 0 15,-1 0 0-15,0-1 0 0,-1 0 0 16,2-2 1-16,-1 3-1 15,0-1 0-15,2 0 0 0,2-2 0 16,5 0 0-16,-1-1 0 0,4-3 0 16,-1 0 0-16,2-2-1 0,-2 0 1 15,2-1 0-15,-1 2 0 16,-1 1 2-16,-2-2-3 0,-3 5 2 16,0-1 0-16,1 2-2 0,1 1 2 15,1-2-1-15,2-1 0 0,2-2 0 16,2-2 1-16,4-2-1 0,-1-1 0 15,0-3 2-15,-1 1-1 16,1 1 2-16,1 0 0 0,-1 0-3 16,-1 1 0-16,0 2 2 0,0-2-2 15,-1-2-1-15,0 5 2 0,-1-1-2 16,0 4 2-16,-2-3 1 0,1 2-2 16,-2 0 0-16,2-2 7 0,2 4-6 15,0-6 1-15,3-1-2 16,1 3 0-16,0-4 0 0,1 1 1 15,0 0-1-15,-1 1 0 0,2 2 0 16,-1 0 0-16,0 1 0 0,-1-1 0 16,0-1 0-16,-1 3 1 0,2-2-1 15,-3-3 1-15,1 1-1 16,3-2 0-16,-3-3 1 0,0 2-1 16,2-2 0-16,-1 3 0 0,2-1 1 15,-1-3-1-15,0 2 0 0,0-4 0 16,1 0 1-16,1 2-2 0,-2-2 1 15,1 1 0-15,-1 0 0 16,0 0 1-16,2-3-1 0,1 1 0 16,0-1 1-16,1 0-1 0,-2-4 1 15,2 4-1-15,-6 0 2 0,3-1-1 16,-3 4 1-16,1-2 0 0,2-1-4 16,-3 0 4-16,4 0-1 0,2 1-2 15,-2-2 2-15,3 0-1 16,0-2 0-16,-1 1-2 0,2-2 1 15,-1 2-1-15,0 0 3 0,0 0 0 16,-1 1-2-16,0 1 2 0,0-4 0 16,-1 4 0-16,2-4 0 0,0 0-1 15,0-1 1-15,-2 3-1 0,1-1 0 16,0 1 0-16,0-3 1 16,1 3 0-16,-2 0-2 0,0 4 0 15,0 0 0-15,0-2 2 0,-1-2 0 16,1 1 0-16,2-3 0 0,1 0 3 15,0-1 5-15,0 0 3 16,0 0 2-16,0 0 5 0,0 0 4 16,0 0-20-16,0 0-3 0,0 0 0 15,0 0 0-15,0 0-1 0,0 0-1 16,0 0-2-16,0 0-3 0,0 0-13 16,0 0-5-16,5-2-19 15,1 1-8-15,3-2-8 0,4 0-34 0,3 0-70 16,2-3-37-16,-3 1-116 15</inkml:trace>
  <inkml:trace contextRef="#ctx0" brushRef="#br0" timeOffset="136733.7992">7425 8205 685 0,'0'0'0'0,"0"0"164"16,0 0-127-16,0 0-20 0,0 0-3 16,0 0-1-16,0 0 1 0,0 0-2 15,-28 35-6-15,28-25-5 0,0 8 1 16,2-1 2-16,1 5 3 15,0 3 2-15,0 1 4 0,-3 3 11 16,0-1-5-16,0 4-9 0,-4-4-1 16,0-2-2-16,1-1 0 0,-1-4-4 15,0 0-2-15,1-3 0 0,-1-1-1 16,0-1 0-16,-1 2 1 16,2-4-1-16,-1 1 2 0,1-3-3 15,1 3 1-15,-2-1 0 0,2 0 0 16,1-2 0-16,0-2 0 15,0-3 1-15,1-3-1 0,-1-2 0 0,1-2 5 16,0 0 2-16,-1 0 6 16,0-6-3-16,-1-1-12 0,-2 1 1 15,2-6-4-15,1 1-9 0,1 0-2 16,-2-3 2-16,2-1-8 0,0 1-25 16,0-2 14-16,0 1 15 15,0 1 5-15,0-2-15 0,0 0-11 16,0 2 4-16,0-4 22 0,0 2 7 15,0-1-2-15,0-2-7 0,0-1-30 16,0-1 9-16,0 0 30 0,0-1 10 16,0 4 4-16,0-3 24 0,1 1 20 15,1 1 0-15,0-1-16 0,2-3 2 16,-3 3 10-16,1 0-13 16,0-1-2-16,0 2-6 0,1-2-6 15,-1-2 1-15,3 2-6 0,1 1-6 16,2-2-1-16,1 4 6 15,1-1 3-15,2 0 2 0,1 0 6 16,2 5-2-16,1-1-8 0,1 0-5 16,-1 8 1-16,2 2-3 0,-5 4-6 15,2 1 0-15,-3 5-3 0,-2 3 0 16,1 3 0-16,-2-3 4 0,-3 7-3 16,-1-3 2-16,-2 1-2 0,-1 0-1 15,1 1 0-15,-3 0 5 0,0 1-5 16,0 0 0-16,-4-1 5 15,-2 1-3-15,-3-1-2 0,0-1 0 16,-4-2 0-16,4 1-10 0,-5-5-4 16,3 2-8-16,-3-4 8 15,-2-2 8-15,4 0 4 0,-1-1 1 16,4 1-1-16,1-1 0 0,5 0 1 16,1 0 0-16,1 0-1 0,1 1-2 15,0 1-5-15,2 2 5 0,4 4 4 16,2 2 0-16,1 1 1 15,3 5-1-15,-2 1 0 0,-2 5 1 16,2 4-1-16,-3 1 3 0,1 0-3 16,-1 2 2-16,-1-1-1 0,0-2 0 15,2-2 0-15,1-1 0 0,1-4-2 16,0 1 2-16,-1-3 0 0,-1-2-1 16,2-1 0-16,-1-2 2 15,-4-4-3-15,1-2 2 0,-4-1 1 16,-1-5-2-16,1 4 0 0,0-2 3 15,-1-3-4-15,1 2 2 0,1 0-1 16,0 1 0-16,1 0 0 0,0 1 1 16,-1-5-2-16,-1 3 2 0,1-1 0 15,-2-2-2-15,-1 0 1 16,1 0-1-16,-1-3-100 0,0-5-36 16,1-3-61-16,0-2-158 0</inkml:trace>
  <inkml:trace contextRef="#ctx0" brushRef="#br0" timeOffset="137107.0758">7765 8526 774 0,'0'0'0'0,"0"0"202"16,0 0-153-16,0 0-26 0,0 0-20 16,0 0-1-16,0 0-1 15,0 0-2-15,-19 75 2 0,16-52-1 16,1 2 0-16,-3-2 0 0,3 0 2 15,1-1-1-15,1-2 4 0,0-4 4 16,2-1 1-16,4-7-1 0,-3-2 3 16,6-4 3-16,-1-2 15 0,2 0 10 15,-1-6 3-15,1-4-1 0,-2-2-2 16,-1-4 4-16,5-3-9 16,-4-2-1-16,0 0 3 0,0-4-3 15,-3 3-9-15,-2-2 3 0,-2 3 1 16,-1 2-9-16,0 2-10 0,-4 4-4 15,-2 3-2-15,-1 4-2 0,2 2 1 16,0 1-5-16,2 3-5 16,-2 1-28-16,-1 5-23 0,-2 6-25 15,4 3 8-15,-2-2-19 0,3 1-85 16,2 2-15-16,-1-5-96 0,1-1-283 16</inkml:trace>
  <inkml:trace contextRef="#ctx0" brushRef="#br0" timeOffset="137834.1948">7970 8538 542 0,'0'0'0'0,"0"0"173"15,0 0-60-15,0 0-50 0,0 0-20 16,0 0-6-16,0 0 13 0,0 0 7 15,0 0 1-15,-2-6-1 0,-3 6-26 16,1 3-21-16,1 5-9 16,0 3 1-16,1 7-2 0,1-3 0 15,-1 2 0-15,1-2 2 0,0 1-3 16,0-4 2-16,1 1 0 0,0-2-2 16,0-3 2-16,2 4 0 0,0-2-2 15,0 2 2-15,0 0-1 16,-2 1 0-16,1-2 0 0,2 0 1 15,-2-2-1-15,5 3 0 0,-2-5 0 16,-3-3 0-16,3 0 0 0,-3-4 0 16,4 0 0-16,1 0 0 0,-2-3 6 15,1-3 4-15,0-2 10 0,-1-1-2 16,1 2 6-16,0-2 1 16,-4-2-8-16,3 3-5 0,2-5-5 15,0-1-4-15,0 2-4 0,0-3 2 16,1 2 4-16,0-1-4 0,-1 3 2 15,1 3 0-15,-4-2-1 16,-1 4 3-16,-1 0 1 0,-1 1-3 16,0 1 4-16,0-1-4 0,0 0-2 15,0 0 1-15,0 2-2 0,0 0 0 16,0 2 1-16,0 1-1 0,0 0 0 16,-2 0 1-16,2 0 2 15,-3 1-2-15,0 5 1 0,0 2-2 16,0 0 0-16,2 5 0 0,-1 0 0 15,2 0 0-15,0 2-2 0,0-2 3 16,1 0-2-16,1-3 2 0,3 1-1 16,-1-3 0-16,0 2 0 0,2-5 0 15,1 1 0-15,0-3 1 16,2 2 8-16,-2-4-5 0,3 1 6 16,-2-1 3-16,0-1-3 0,0 0 3 15,2 0 2-15,-3-4-4 0,0 2-7 16,0 1-3-16,1-1-1 0,-2-1 0 15,0 1 0-15,-2 0 1 16,-1-1-1-16,0-1-28 0,0-1-5 16,-2 0 9-16,0 1-7 0,1 0-26 15,-2-1-31-15,0-1-107 0,0 0-154 16,-4-5-126-16</inkml:trace>
  <inkml:trace contextRef="#ctx0" brushRef="#br0" timeOffset="138235.4116">8302 8116 490 0,'0'0'0'0,"0"0"202"0,0 0-72 15,0 0-45-15,0 0-23 0,0 0-24 16,0 0-7-16,0 0-2 16,0 0-6-16,-16 60-5 0,16-28-5 15,1 1 2-15,3 4 0 0,-2 2 3 16,3-1 0-16,0 0 1 0,-1-2 2 16,1-1-7-16,-2 0-8 15,1-2 2-15,-2-2-1 0,1-3-5 16,1-4 0-16,-2-2-1 0,4-5 2 15,-1 1-1-15,0-1 0 0,0-2-1 16,-1-2 0-16,-1-6 1 0,2 0-1 16,-3-1-2-16,0-3 1 0,0 0 0 15,-1-3-29-15,-1 0-16 0,0 0-10 16,0 0-14-16,-3-5-24 16,-4-4-52-16,0-2-155 0,-5-3-89 15</inkml:trace>
  <inkml:trace contextRef="#ctx0" brushRef="#br0" timeOffset="138569.5813">8185 8509 716 0,'0'0'0'0,"0"0"249"16,0 0-135-16,0 0-22 0,0 0-12 16,0 0-29-16,0 0-28 15,0 0-17-15,159 10-5 0,-134-8-2 0,-4-2-18 16,1-2-1-16,-5-4-2 15,-2-1 9-15,-2 0 11 0,-4-2 1 16,-3 1 0-16,-2 4 2 0,-3 2 1 16,0 2-3-16,2 0-2 0,3 4-2 15,0 4 3-15,1 3 3 0,-1-1-1 16,0 3 0-16,0 2-1 16,-1 1 1-16,0 3 3 0,0-3 0 15,-1 0 3-15,2-1-1 0,-2 1-3 16,-2-5-2-16,2 0 0 0,-1-4 2 15,-2-2-3-15,0 0-27 16,-1-3-4-16,0-2-16 0,0 0-69 16,-2-1-3-16,-2-5-93 0,-1-6-103 15</inkml:trace>
  <inkml:trace contextRef="#ctx0" brushRef="#br0" timeOffset="139368.8866">8501 8424 772 0,'0'0'0'15,"0"0"182"-15,0 0-114 0,0 0-42 16,0 0-10-16,0 0-7 0,0 0-7 16,0 0-1-16,63 54-2 0,-48-44-65 15,-4 1 11-15,-1-3-5 16,-4-2-4-16,2 0 5 0,-3 1 31 16,0-1 26-16,-1 4 2 0,-1-2 0 15,1 0 8-15,-3 3 13 0,1-1-4 16,1 2-8-16,-2-3-6 0,-1-2-2 15,0 1 0-15,0-5 7 16,0-2 8-16,0-1 0 0,0 0 22 16,0 0 12-16,0-6-28 0,0 0 0 15,0 0 8-15,0-1 12 0,1 0 13 16,3 0-10-16,0-1-9 0,4-1 3 16,3-3-5-16,-1 0-10 15,0 2-12-15,2 0-9 0,-3 3 0 16,0 4-3-16,-1 1 0 0,1 2-2 15,-5 3-2-15,3 5 4 0,-5 2 0 16,-1 0 0-16,0 2 0 0,1-2 0 16,-1 0 0-16,2-1 0 0,-2-1 1 15,0-3-1-15,2-1 0 0,1-1-2 16,1-3 0-16,0 0 2 16,2 0 0-16,1-6 3 0,0 0-2 15,-1-1 0-15,2-1-1 0,1 0 0 16,1 0 0-16,-3-1 2 0,0 0-2 15,1-1 0-15,1 1 0 16,-3 2 0-16,1-1 0 0,-3 3 2 16,-2 5-2-16,-2 0 0 0,-1 0 0 15,0 2 0-15,-5 3 0 0,0 2 5 16,-1 5-5-16,-1-3 0 0,3 2 0 16,0-5-10-16,1 0 0 0,3-2-12 15,0-2 1-15,0-2 7 16,1 1 7-16,1-1 7 0,2 0 0 15,3 0 1-15,0 3-1 0,4 2 0 16,1 6 0-16,1 5 2 0,3 3-1 16,0 6 1-16,-2 2-2 0,-1 3 0 15,-6 1 0-15,-2 0 1 0,-2 1 2 16,-3-4 7-16,0 1 15 16,-8-1-6-16,-4-1-10 0,1-2-7 15,-7-2-1-15,4-1 1 0,-6-5 0 16,4-3 0-16,-2-8 3 0,4-6-3 15,2-6 3-15,2-11-6 0,4-5 2 16,0-5 2-16,5-5-1 16,1-2 1-16,11 0 7 0,3-3 2 15,9 1 3-15,1-1 5 0,2 1 4 16,-2 7-19-16,-2 6-10 0,-4 4-112 16,-5 8-72-16,-5 3-105 15,-8 4-315-15</inkml:trace>
  <inkml:trace contextRef="#ctx0" brushRef="#br0" timeOffset="141502.7615">7029 7536 833 0,'0'0'0'15,"0"0"81"-15,0 0-57 16,0 0-18-16,0 0 11 0,0 0-5 15,0 0 0-15,0 0-1 0,0 0-4 16,31 322 1-16,-31-244-4 0,0 8 0 16,-3 0-2-16,-2 1 0 0,-4-4-2 15,-1-3 0-15,0-1 6 0,1-3 5 16,3 0 4-16,-1-1-5 16,3 1-5-16,0 0-3 0,2-1-1 15,0-3-1-15,2-3 0 0,0-1 0 16,4-6 0-16,5-6 0 15,2-3-24-15,-2-4 5 0,-2-7 6 0,0-4 6 16,0-5 6-16,-1-3 1 16,3-5 0-16,-2 2 0 0,1-3 0 15,1 1 0-15,-1-1 0 0,2-2 0 16,-1 0 0-16,-1-4 0 0,3-4-3 16,3-2 1-16,-1-1 1 0,3-5-4 15,1-6 8-15,0 0 17 16,-1 0-3-16,2-4 2 0,-1 2 5 15,0-2-1-15,0 2-12 0,-1 2-4 16,1 0-2-16,1 1 2 0,2 5 1 16,1-1-2-16,2-2-1 0,2 1 1 15,0-4 2-15,2 0 1 16,2-1 6-16,3-6 10 0,5-4-6 16,3-2 1-16,3-1-6 0,1 0-4 15,0-1-7-15,-1 6-1 0,2 2-2 16,-6 5 0-16,-1 2 0 0,-2 0 1 15,-2 0 0-15,-1 0-1 0,2 0 0 16,-1 0 2-16,-1 0-1 16,1 0 0-16,0 0-1 0,5-3 0 15,-1-2 0-15,3 5 0 0,-4-3 0 16,-3 3 0-16,-2 0 1 0,-3 0-1 16,-2 3-1-16,-3-1 1 0,-3 1 1 15,-2-1 0-15,0-1 1 16,-1 1-3-16,4 1 0 0,-4-2 1 15,3 1 1-15,-2 1-1 0,-3-3 0 16,-2 1 0-16,-1 1 0 0,1-1 0 16,-4-1 0-16,2 0 1 15,-2 2-1-15,-1-2 0 0,4 2 1 0,1-2-2 16,1 2 1-16,3 1 0 16,-3-2 0-16,3 2 0 0,-3-1-10 15,0-1 5-15,0 1 3 0,3-2 1 16,1 0 1-16,0 0 0 15,4 2 0-15,-3-1 0 0,2 1 0 0,-1-2 0 16,-3 0 0-16,-2 0 0 16,-3 0 0-16,-5 0 0 0,1 0 0 15,-1 0 1-15,-1 0-1 0,2 0 0 16,0 0-2-16,2 0 2 0,-3 4-1 16,-1-3 1-16,1 2 0 0,-3-3 1 15,1 0-1-15,-4 0 0 16,-1 0 3-16,0 0 0 0,0-2 1 15,-1-4-2-15,0-1-1 0,0-5 0 16,0-1 0-16,0-1-2 0,0-5 1 16,4 0 0-16,-1 1 0 0,2 0 0 15,0 2 1-15,0 0-1 0,0 2-1 16,-2-3 1-16,2-2 1 16,1-2-1-16,-1-4 3 0,2 2-2 15,-1-4-1-15,2 0 0 0,-1-3 0 16,-2 2 0-16,1-4 0 0,-3-1 2 15,-1 0-2-15,1 0 0 16,0-1 1-16,-3 0-1 0,0 0 0 16,0 1 1-16,0-3-1 0,0 1 1 15,0-2-1-15,0 2 0 0,0 0 0 16,0-2 0-16,0-1 0 0,0 0 0 16,0-1-2-16,2-2 2 15,-1 4 0-15,-1-1 0 0,0 1 0 16,0 6 1-16,-2-1-1 0,-3 2 0 15,1 1 1-15,1 0-1 0,-2-4 0 16,4 3 1-16,-2-6-1 0,2 3 0 16,1 0 0-16,-2-1-1 0,1 3 1 15,1 2 0-15,-4-2 0 0,1 2 0 16,2-1 0-16,-4 3 0 16,4 4 0-16,-1 1 0 0,1 1 1 15,-1 1-1-15,-1 0 0 0,-1 0 0 16,0 1 0-16,1 2 1 0,-2 0-1 15,1 3 0-15,2-3 0 0,-4 1 0 16,2-1 0-16,2 1-1 16,-1 0 0-16,1 2 0 0,0-1 2 15,1 1-2-15,1 3 2 0,-1 3-2 16,1 3 2-16,-2 2-2 0,-1 0-3 16,-1 0 5-16,0-2-1 0,-4-1 0 15,5 0 2-15,-2 2-1 0,0-2-2 16,1 2 0-16,-1-1 1 15,-2 3-11-15,-1-3-2 0,-1-1 6 16,-4 3 4-16,0 1 6 0,-5 0-2 16,0 1-2-16,-2-1 2 0,-7 0 1 15,-1 2-3-15,-5 0 2 16,-3-2 1-16,-6 0-4 0,-3 1 4 16,-2 1-2-16,-1 0 0 0,-1 0 0 15,-3 0 0-15,-2 3 0 0,1 1 1 16,-1-1-1-16,0-1 0 0,-1-2 2 15,1 0-2-15,6-2 0 0,2-3 16 16,2-2-11-16,6 1 3 16,3-1-1-16,2 3-4 0,3 1-5 15,-2 1 3-15,2 1-1 0,1 1 0 16,-1 0 0-16,0 3 0 0,-3 0 0 16,-2 1-1-16,-4 3 1 15,-4-1 0-15,-3 5 1 0,-2-1 0 0,-1 2-1 16,2 2 0-16,0-1 1 15,1-2 3-15,1-6 5 0,6-1-3 16,5-4 0-16,2-1-2 16,3-7 0-16,2 2-1 0,0-2-1 0,3 2 0 15,2-1-1-15,-2 2-1 0,-1 3 0 16,2 0 0-16,3 2-2 16,-2 4-5-16,1 6-55 0,5 4-70 15,-6 2-48-15,5 6-108 0,-2-4-113 16</inkml:trace>
  <inkml:trace contextRef="#ctx0" brushRef="#br0" timeOffset="142469.0467">7498 9195 583 0,'0'0'0'0,"0"0"167"15,0 0-35-15,0 0-31 0,0 0-32 16,0 0-23-16,0 0-29 16,0 0-16-16,0 0 3 0,-4 2-2 15,4 19 3-15,-1 4-1 0,0 2 0 16,1 4 0-16,-3 1-1 0,1 0 4 16,-1 2 2-16,0-5 4 0,3-1-2 15,0-3-4-15,0-5-3 0,0 1-4 16,2-4 0-16,1-5 3 15,-1-2-3-15,2-3 1 0,-3-4-5 16,0-2-20-16,1-1-15 0,0 0-13 16,1 0-18-16,0-5-9 0,-3-7-55 15,0-3-63-15,0-3-7 16,-2-3-190-16</inkml:trace>
  <inkml:trace contextRef="#ctx0" brushRef="#br0" timeOffset="142723.2489">7268 9162 570 0,'0'0'0'16,"0"0"277"-16,0 0-156 0,0 0-1 16,0 0-49-16,0 0-38 15,0 0 10-15,0 0 8 0,0 0-4 16,89-41-7-16,-58 33-15 0,1-2-7 15,0 1-2-15,-3 3-10 0,-1 1-5 16,-2 2-1-16,1 3 0 0,-2 0 0 16,2 0-38-16,-2 2-4 0,-2 3-10 15,-3 1-29-15,0 0-16 0,-3 2-26 16,0 3-67-16,-3-3-67 16,-3 1-37-16</inkml:trace>
  <inkml:trace contextRef="#ctx0" brushRef="#br0" timeOffset="143516.6276">7803 9228 541 0,'0'0'0'15,"0"0"229"-15,0 0-151 0,0 0-43 16,0 0-19-16,0 0-5 0,0 0-3 16,0 0 7-16,0 0 5 0,-130 140-7 15,117-116-8-15,5-3-3 16,3-3-2-16,5-3 0 0,0-5 0 15,3-3 0-15,5-2 22 0,1 1 10 16,0-5 1-16,4 0-10 0,-3-1-2 16,0 0-2-16,2-4-3 0,-2-2-2 15,2 2 0-15,0-2-5 0,0 0-1 16,2 1 0-16,-3 2 0 16,-3-2-4-16,-3 3 0 0,0 0-4 15,-4 1 0-15,1 0 2 0,2 0 0 16,0 0-1-16,0-4 2 0,7-5-1 15,-2-1-2-15,2-2 0 0,0-3-49 16,1-1 9-16,-2-2 3 16,2 2 17-16,-4 2-4 0,-3 1 4 15,0 3 17-15,-2-1 3 0,-2 2 0 16,-1 0 8-16,0-2 5 0,-1-1 7 16,-2-4 2-16,3-1-3 0,0 0-5 15,0 0-5-15,0 2 2 16,0-2 2-16,0 2-2 0,-1 2-6 15,1 1-2-15,0 3 1 0,0 4 3 16,0 1 8-16,-1 3 2 0,1 2-3 16,-1 0-1-16,1 0-3 0,0 0-7 15,0 0-5-15,0 0 2 0,0 0 0 16,0-3 0-16,0 2-1 16,0 1 1-16,0 0-2 0,0 0 3 15,0 0 0-15,0 0-1 0,0 0 0 16,0 0 1-16,0 0-2 0,0 0 2 15,0 0 0-15,0 0-2 16,0 0 1-16,0 0 0 0,0 0 0 16,0 0 0-16,0 0 3 0,0 0-3 15,0 0 0-15,0 0 3 0,0 0-4 16,-2-2 1-16,2 2 0 0,0 0 0 16,0 0-1-16,0 0 1 15,0 0 0-15,0 0 0 0,0 0 1 16,0 0-1-16,0 0 0 0,0 0 7 15,0-1-8-15,0 1 2 0,-1 0-1 16,0-1 0-16,1 1-2 0,-1 0 2 16,1 2-4-16,0 0 4 0,-3-2 0 15,3 0 0-15,-1 0 0 0,0 0 0 16,1 1 0-16,0 0-5 16,0 1-8-16,0 1-21 0,0 1 7 15,0 0-14-15,1 1-27 0,0 2-37 16,-1-1-58-16,0 2-119 0</inkml:trace>
  <inkml:trace contextRef="#ctx0" brushRef="#br0" timeOffset="143884.3345">7761 9343 290 0,'0'0'0'0,"0"0"201"0,0 0-58 16,0 0-28-16,0 0-4 0,0 0-59 15,0 0-26-15,0 0 66 16,12 36-10-16,-1-16-34 0,-1 2-22 16,1 2-17-16,0-6-7 0,-4 1 0 15,1-4-1-15,-2-5 0 0,-2 0 1 16,4-3-3-16,-6-5 2 0,3 1-2 16,-1-3-10-16,-2 0-43 0,2-1-59 15,-2-6-14-15,3 1-67 16,-3-8-92-16</inkml:trace>
  <inkml:trace contextRef="#ctx0" brushRef="#br0" timeOffset="144427.1431">7928 9013 617 0,'0'0'0'0,"0"0"100"0,0 0-8 16,0 0-17-16,0 0-23 16,0 0-21-16,0 0-13 0,0 0-7 15,0 0 0-15,3-37 0 0,-3 46-2 16,0 3-6-16,0 4-2 0,0 8 0 16,0 0 2-16,0 8 3 0,0-1 10 15,0-1 3-15,0 3-11 16,0-2-7-16,0 0 2 0,0-2-2 15,0-2-2-15,3-2 2 0,0 1 0 16,3-4-1-16,-2 3 0 0,-1-2 0 16,0 0 0-16,-2-1 0 15,2 0 1-15,-2-5-2 0,0-1-4 0,-1-3-3 16,1-5 2-16,2-1 2 16,-1-4 2-16,2-3-3 0,0 0 4 15,3 0 2-15,0 0 0 0,2-1-1 16,-1-2 11-16,-2-3 11 0,2-2 10 15,0 1-4-15,-2-3 2 0,1 1-1 16,-2 0-4-16,2-2-4 16,1-2-8-16,-1-4-7 0,0 0-3 15,0-1 0-15,-2 1-1 0,-1 0 1 16,-3 2 1-16,-1 1 0 0,-3 2 2 16,-7-1 5-16,-1 1 5 15,-3 3-3-15,0 0-7 0,2 4-2 16,-1 1-5-16,4 3 2 0,2 1-1 15,0 0-24-15,1 4-47 0,1 4-23 16,4 4-55-16,-1 0-30 0,2-4-143 16</inkml:trace>
  <inkml:trace contextRef="#ctx0" brushRef="#br0" timeOffset="144990.0371">8174 9001 685 0,'0'0'0'0,"0"0"187"16,0 0-100-16,0 0-29 0,0 0-26 16,0 0-26-16,0 0 0 0,0 0 19 15,-15 65 30-15,20-35-33 16,-1 5-9-16,0 3-1 0,-1 3-3 15,-2-2-6-15,1-1 0 0,0-3-2 16,-2-4 1-16,2-6-2 0,-1-3 0 16,2-7 0-16,5 0 0 0,-1-3 0 15,1-5 0-15,0-3-8 0,0-2 3 16,1 0 8-16,3-2-3 16,-1 1 0-16,-2-1 2 0,4 0-1 15,-2-3-1-15,2-6 0 0,2-4 10 16,2 0-2-16,1-1-2 15,4-2-2-15,0 0-3 0,-3-2 0 0,2 0 0 16,-3 4-2-16,-7 2 2 16,-5 5 3-16,-5 3-1 0,-1-1 3 15,-1 1 4-15,-3 0-7 0,1 0 1 16,-4 1 4-16,-1-2-2 0,1 1-1 16,-1 3 0-16,0 0-4 15,-3 1-2-15,-1 0 1 0,-2 5 0 16,1 4 0-16,-1 3-2 0,-2 3 2 15,2 0 0-15,3 2 0 0,7-1 0 16,3 1 1-16,1-1-2 0,4-1 1 16,1-3 0-16,5 1 3 0,-2 0 0 15,3-4-1-15,3 0 1 0,-1-3-2 16,3 0-2-16,0 0-10 16,3-5-51-16,3 4-94 0,-2-4-59 15,-2-1-208-15</inkml:trace>
  <inkml:trace contextRef="#ctx0" brushRef="#br0" timeOffset="146786.8613">22484 7824 534 0,'0'0'0'16,"0"0"123"-16,0 0-58 0,0 0-31 15,0 0-22-15,2 9 37 0,1 5-14 16,1 4-18-16,1 5 1 16,-5 2-2-16,5 6-6 0,-4 0 1 15,-1 1 3-15,0 6 1 0,-4-2-5 16,-3 1-1-16,2-2-2 0,1-2-3 16,-1-5-2-16,1-4-1 15,2-3 0-15,2-6-2 0,0-7 2 16,0-2-2-16,0-2 1 0,0-3 0 15,0 0-5-15,0-1 1 0,0 0 6 16,-2-4 3-16,1-10-4 0,-3-2 0 16,1-6 4-16,3-5 13 0,0-3 0 15,5-8-8-15,0-4-3 0,3-2-4 16,1-4 1-16,3 2 7 16,1 5 9-16,-1 1 12 0,3 7 1 15,3 1 4-15,-2 3 16 0,4 2-6 16,-3 7-9-16,3 3-13 0,-3 7-20 15,2 4-5-15,-1 4 0 0,-2 2 0 16,-2 4 0-16,-4 4 0 16,-1 4-2-16,-7 2 4 0,-1 7-3 15,-1 2 2-15,-9-4-1 0,-2 2 0 16,-6-4-7-16,-1-1-4 0,-1 1-11 16,2-7-5-16,5 1 1 15,1-7 9-15,5 3 12 0,1-2-8 0,4 5-18 16,1 1 25-16,0 6 5 15,6 5 0-15,2 6 2 0,0 3-1 16,-2-1 0-16,-1 2 0 0,1-4 0 16,0-5 1-16,3-3-1 0,-1-5 1 15,4-4-1-15,-2-3 2 0,-2-2 2 16,3-2 7-16,-2-4-6 16,2 0 0-16,1 0-4 0,-1 0 2 15,0-6-3-15,2 0 0 0,1-2-19 16,2-5 0-16,-1 1-11 0,3-5 10 15,-2-1 11-15,-3 0 8 16,-3-2 2-16,-1 5 1 0,-8 0 3 16,1 3 7-16,0 4 6 0,-2 0-3 15,0 1-10-15,-2 5-1 0,-1 0-1 16,-3 2-4-16,1 0-2 16,-5 8 0-16,1 7 0 0,0 4 3 0,2 4 0 15,-1 3 0-15,2 2-1 16,5 4 1-16,1-3-1 0,0-2 1 15,7-3 0-15,1-5 0 0,4-5 0 16,0-3 5-16,-1-4 2 0,2-5 10 16,2-2 4-16,-2-5 0 0,4-7 4 15,-1-5 9-15,-2-1-5 16,0-5-6-16,-5 1 0 0,-3-3 3 16,-2 4-1-16,-4 0-18 0,-2 3-5 15,-7 2 1-15,-2 3-4 0,0 7-9 16,3 3-21-16,1 3-50 15,2 4-41-15,-1 3-77 0,2 1-119 16,-1-2-180-16</inkml:trace>
  <inkml:trace contextRef="#ctx0" brushRef="#br0" timeOffset="147505.6945">23104 8069 569 0,'0'0'0'0,"0"0"199"16,0 0-126-16,0 0-28 0,0 0-22 16,0 0-7-16,0 0-10 0,0 0 3 15,0 0 3-15,-2 11 4 0,2 2 0 16,-1 1-5-16,0 3-3 0,0 2-4 15,0-1-1-15,-1 2 2 0,0-2 3 16,0 0-5-16,0-4-2 16,2-1-1-16,0-3 0 0,0-5 2 15,5-1-2-15,0-4 0 0,1 0 10 16,3 0 11-16,-1-7 13 0,1 0 3 16,-2-2-5-16,1 0-7 0,0-1-4 15,-2 2-1-15,0-4-2 0,0 5 4 16,0-1-2-16,-1 4-5 15,-4 1-6-15,-1 3-7 0,0 0-2 16,0 5 0-16,0 3-5 0,0 1 7 16,2 1 1-16,0 0-3 0,0-5 0 15,1-1 2-15,3-3 0 16,-1-1-1-16,3-2 4 0,2-6 3 16,-2-2-3-16,3-1-1 0,1-3-2 15,-1 0 0-15,3-2 2 0,-2-2-4 16,0-2 0-16,1-5 0 15,1-1 0-15,0-5 0 0,0-2 0 16,-1-2-7-16,-3-4 2 0,2-2 4 16,-1 2 0-16,-6-6 2 0,1 1 0 15,-3 1 1-15,2 1 4 0,-2 10 3 16,-2 7-4-16,-1 9-1 0,0 9-2 16,-7 4 0-16,3 3-1 15,-1 5-2-15,-1 9 0 0,1 9-2 16,0 11 1-16,2 9 1 0,3 9 2 15,0 5-1-15,0 1 0 0,3-2 0 16,1-4 0-16,1-3 1 0,0-5 0 16,1-7-1-16,1-4 0 15,-2-6 0-15,2-4 0 0,-3-8 0 16,0-5-31-16,-2-6 4 0,-2-4-16 16,0 0-16-16,0-7-30 0,0-4-45 15,-3-7-15-15,-1-5-43 0,-5-3-45 16</inkml:trace>
  <inkml:trace contextRef="#ctx0" brushRef="#br0" timeOffset="147769.0155">23324 7924 350 0,'0'0'0'0,"0"0"251"0,0 0-61 16,0 0-76-16,0 0-45 0,0 0-4 16,0 0-32-16,0 0-13 0,124 12-8 15,-108 1-7-15,4-1-1 16,-3-1-2-16,-3-2-2 0,1-2 0 15,-5 2 4-15,-4-3-5 0,-4 2 2 16,0 5 13-16,-2 3 9 0,0 1-7 16,1 2-8-16,-1 2-7 0,0-2 1 15,1 0 0-15,-1-3-2 16,2-4 0-16,0-1 1 0,0-7-1 16,-1 0 0-16,4-4 0 0,-2 0 0 15,2-7-48-15,1-5-47 0,0-2-30 16,-4-5-79-16,2 0-40 0,-1-6-44 15</inkml:trace>
  <inkml:trace contextRef="#ctx0" brushRef="#br0" timeOffset="147867.1299">23596 7932 530 0,'0'0'0'0,"0"0"45"0,0 0-44 16,0 0-2-16,0 0-52 0,0 0 6 16,0 0-4-16,0 0-11 0,0 0-49 15,13 24-140-15</inkml:trace>
  <inkml:trace contextRef="#ctx0" brushRef="#br0" timeOffset="148300.2836">23596 7932 611 0,'58'40'0'0,"-58"-40"164"0,0 0-125 16,0 0-17-16,0 0 7 16,0 0 23-16,0 0-6 0,0 0-11 15,0 0-11-15,15 57-3 0,-11-36-9 16,1 1-5-16,-3-2 3 0,1-1-5 16,-2 1-1-16,-1-2 5 0,0 0-2 15,-2-3-6-15,-3-4 1 0,4-3 0 16,-3-4-3-16,2-1 2 15,2-3 1-15,0 0 4 0,0-7-1 16,-1-3-2-16,1-3 5 0,0 2 27 16,2-3 4-16,4 2-10 15,1 0 1-15,3-1 10 0,4 2-7 16,0 0 2-16,3 0 0 0,0 6-13 16,-2 3-12-16,-4 2-8 0,-3 9-4 15,-3 5 2-15,1 3 1 0,-3 1-2 16,-1 2-16-16,2-2-20 15,-2-4-2-15,1-1-21 0,5-4-48 0,2-1-28 16,1-5-23-16,-1 0-142 16,-1-3-149-16</inkml:trace>
  <inkml:trace contextRef="#ctx0" brushRef="#br0" timeOffset="148669.0742">24048 8081 766 0,'0'0'0'0,"0"0"322"15,0 0-186-15,0 0-70 0,0 0-42 16,0 0-21-16,0 0-6 0,0 0-12 16,0 0 5-16,-49-30 0 0,41 36-6 15,0 1-12-15,3 1 12 0,0-5 5 16,5 1 4-16,0 0-1 16,2 1 2-16,5-1 6 0,-1 3 0 15,2 7 0-15,3 5 4 0,1 10-4 16,-1 4 0-16,-1 3 5 0,-2 2-5 15,-6-2 0-15,-2-1 1 0,-3 0-1 16,-12-2 1-16,-1 1-1 16,-7-4 4-16,-4-2-4 0,2-6 0 15,2-6 4-15,3-6-2 0,4-10 3 16,7 0-4-16,4-16 2 0,5-5-4 16,1-8 0-16,10-3 2 0,7-5 11 15,9-1-8-15,3-3 8 0,8 2 29 16,2 2-9-16,0 10-14 15,-8 7-31-15,-8 7-156 0,-10 7-156 16,-8 1-270-16</inkml:trace>
  <inkml:trace contextRef="#ctx0" brushRef="#br0" timeOffset="149553.9213">22516 8765 482 0,'0'0'0'16,"0"0"158"-16,0 0-84 0,0 0 13 15,0 0-48-15,0 0-7 0,0 0 5 16,0 0-13-16,9-28-9 0,-14 34-4 16,1 7 4-16,0 2 6 0,0 9-10 15,2 6-5-15,1 5 0 0,-1 4 0 16,2 0 4-16,0-1 7 15,0-1 6-15,0-1-5 0,0-5-5 16,1-1-5-16,1-5-3 0,-1-3-3 16,1-3 0-16,0-2-1 0,-2-3-1 15,0-3 0-15,0-1 2 0,-2 0-2 16,-1-2-1-16,-3-3 1 16,1 1-8-16,2-3-3 0,0-1 7 15,3-1-5-15,-3-1-10 0,1 0-8 16,2 0-11-16,-2-3 4 0,2 0 3 15,0 2-21-15,4-4-51 0,3-3 12 16,0-1-7-16,-2-4-124 16</inkml:trace>
  <inkml:trace contextRef="#ctx0" brushRef="#br0" timeOffset="149807.5466">22286 8763 683 0,'0'0'0'16,"0"0"271"-16,0 0-178 16,0 0-6-16,0 0 8 0,0 0-15 15,0 0-17-15,0 0-39 0,0 0-22 16,295-100-2-16,-262 100 0 0,-3 9-43 15,-7 2-10-15,1 2-36 0,-8 1-24 16,2 0-30-16,-6-1-104 16,1-4-88-16</inkml:trace>
  <inkml:trace contextRef="#ctx0" brushRef="#br0" timeOffset="150504.0507">22902 9037 425 0,'0'0'0'0,"0"0"257"15,0 0-123-15,0 0-37 0,0 0-72 16,0 0-11-16,0 0 14 16,0 0 7-16,-44-19 0 0,28 33-11 15,-1 1-13-15,2 5-3 0,0 0-1 16,4-1-5-16,4 1 0 0,0-2 0 16,4-1-2-16,2-2 0 0,1-3 4 15,0-1 5-15,1-6 11 0,6 1 13 16,2-5-4-16,1-1-1 15,1 0 9-15,2-10-9 0,1 1-4 16,2 0 3-16,-2 2-13 0,-1 7-5 16,1 0-5-16,0 3-2 15,1 6-1-15,0 2 0 0,0 0-2 0,-2 0 2 16,1-1-2-16,-3-1-57 16,-2-6-28-16,1-2-35 0,0-1 14 15,1-6-17-15,-3-3-185 0,1-5-223 16</inkml:trace>
  <inkml:trace contextRef="#ctx0" brushRef="#br0" timeOffset="150904.8554">23156 8725 873 0,'0'0'0'0,"0"0"38"16,0 0 35-16,0 0-11 15,0 0-10-15,0 0-10 0,0 0-16 16,0 0-15-16,0 0 1 0,-10 21 3 16,10 9 2-16,-1 7-5 0,1 1 1 15,-2 7-7-15,0 1-4 0,0 0 0 16,-3 3-1-16,0-5 0 16,1-3-2-16,1-4 2 0,0-4 0 15,3-7-2-15,0-3-1 0,2-2 0 16,5-8-7-16,2-1 4 0,3-5 4 15,0-5 1-15,5 1 0 0,-1-3 3 16,4-4 1-16,4-3 7 16,0-9 3-16,1 0 5 0,1-3 4 15,-2-2-6-15,-3 0-3 0,-5 2-6 16,-6 0-3-16,-8 3-1 0,-2 1 1 16,-10 4-2-16,-5 1-5 15,-6 4 0-15,0 3-11 0,-1 3-22 16,4 3-49-16,1 5-36 0,5 0-21 15,7-1-76-15,0-3-80 0</inkml:trace>
  <inkml:trace contextRef="#ctx0" brushRef="#br0" timeOffset="151386.6188">23446 8726 884 0,'0'0'0'0,"0"0"192"16,0 0-78-16,0 0-36 0,0 0-55 16,0 0-19-16,0 0-2 15,0 0 2-15,0 0 2 0,-6 117 6 16,6-78-1-16,3 3-5 0,-3 0-2 15,1-1 0-15,0 1-4 0,-1-5 0 16,4-2 0-16,-3-6 1 0,4-4 0 16,2-4 0-16,3-4-1 0,3-6-1 15,0-3 1-15,2-5 1 0,7-3-1 16,0 0 3-16,1-3-1 16,4-5 0-16,-4-2 0 0,1-1 2 15,-1-1 8-15,-2-1 10 0,-4-2 8 16,-5-1 2-16,-3 6 9 15,-7-3-17-15,-2 4-13 0,0 1-5 0,-5 2-2 16,-4 4-3-16,0 0-2 16,-4 2-6-16,-2 0-17 0,-2 4-20 15,0 8 6-15,3 1 7 0,1 4 7 16,0-1 12-16,3 1 1 0,3 1-9 16,2-2-14-16,5 2-20 15,0-3-58-15,0 1 0 0,4-3-22 16,0-3-103-16,4-3-65 0</inkml:trace>
  <inkml:trace contextRef="#ctx0" brushRef="#br0" timeOffset="153288.468">22320 7367 558 0,'0'0'0'0,"0"0"55"0,0 0-36 16,0 0-9-16,0 0-6 0,0 0 8 15,0 0 25-15,0 0 12 0,0 0 5 16,-35 105 8-16,35-46-28 16,-2 13-5-16,-3 7 0 0,-2 4-7 15,-2 2-1-15,1-1-1 0,-5 0 3 16,4-1-12-16,1-2-3 0,-2 0-3 15,5-3-1-15,1-2 1 0,0 0-3 16,1 3-2-16,0 0 0 16,0 1 2-16,-2 0-2 0,2-3 0 15,-1-2 1-15,-1-4 0 0,-1-6 0 16,-1-2-2-16,-1-4 1 0,0-4 0 16,-2 1-7-16,1-4 5 15,2-3 2-15,-1 0 0 0,5-3 0 16,2-5 0-16,0-6-1 0,1-2 1 15,4-7 0-15,5-4-1 0,3-8 1 16,2-1-7-16,2-7 9 0,3 1 28 16,6 0-25-16,2 1 4 15,0-1 5-15,3-3-2 0,2 5-3 0,0-4 3 16,4 1 6-16,1-2 0 16,7-3 0-16,3 1-6 0,5-2-9 15,3 0-1-15,1 0 3 0,6-2 6 16,6-5 3-16,4 2 5 0,8-5-2 15,1 0-2-15,7-2-5 16,4-2-9-16,4 7 0 0,1 1 4 16,1 6-5-16,-4 0 0 0,-10 6-1 15,-5-1 1-15,-7 3 3 0,-8-3-3 16,-1-2 0-16,-2 2 0 0,-1-5 2 16,-1 1-2-16,0-1 0 15,0 0 24-15,0 0 0 0,-7 0-19 16,-8 0-5-16,-11 2 0 0,-10 2 0 15,-12-1 1-15,1 0-2 0,-7-2 2 16,-2-1 2-16,-2 0 1 0,1 0 3 16,-2-1-2-16,0-5-6 0,0-4-4 15,0 0-14-15,0-3 4 0,-2-5 9 16,-4-1 5-16,0-4-1 16,-3-2 2-16,-1 3 0 0,-1-6 0 15,-2 3-3-15,1-6-6 0,-4 1-1 16,2-4-3-16,0-1-3 0,4-1 5 15,2-3-17-15,3-2-15 0,2-2-1 16,0-4 6-16,3-2 10 16,0-4 12-16,-1 0 12 0,-1-4 6 15,1-1 1-15,-2-2 2 0,0 1 23 16,1-2 2-16,-2 0-6 0,2 3 6 16,-1 4-11-16,2 0-7 15,1 3-11-15,0 2 0 0,0 1-2 16,1 0-15-16,2-2-6 0,-3-1 5 15,0-1 10-15,-3 1 7 0,-2 1 0 16,0-2 6-16,-3-1 9 0,2 2 2 16,1 1-3-16,3 6-15 0,2 5 1 15,0 1 0-15,0 7 2 16,2 2-3-16,0 0-1 0,0 3 2 16,-2-1 0-16,0 5 1 0,0-3-1 15,-4 2 0-15,2 2 2 0,-2-1-2 16,1 4 0-16,1 2 0 15,0 0 1-15,-3 2 0 0,0 3-2 0,-1 2 1 16,1 0 0-16,-5 0 1 16,5 4-1-16,-2-3 0 0,0 2 3 15,-1 2-3-15,-1 1 0 0,-4-1 1 16,-3-2 0-16,0 4 0 0,-5-3 1 16,-2 1 0-16,-2 0 1 15,-1 1 3-15,-3-5-3 0,-3 2-2 0,-2 2 0 16,-7-2-1-16,0 2 0 15,-5 4 3-15,-3 0-1 0,-4 6 0 16,-9-2-1-16,-4 2 3 0,-1 1 6 16,-2-2 8-16,5-3 2 0,3-1-6 15,6-1-5-15,2 0-5 0,-4 0-2 16,-3-1-1-16,-4 1 1 16,-7 0-2-16,-1 0 0 0,2 0 0 15,6 3-1-15,7 2 2 0,7-2-1 16,6 1 0-16,10-2 0 15,9 6-49-15,9 0-38 0,5 1-149 0,5 0-142 16</inkml:trace>
  <inkml:trace contextRef="#ctx0" brushRef="#br0" timeOffset="170140.8127">4603 8518 372 0,'0'0'0'0,"0"0"158"0,0 0-51 16,0 0-17-16,0 0-21 0,0 0 4 16,0 0-2-16,0 0-22 0,-132 74-17 15,122-70-12-15,6 1-10 16,1 1-9-16,-3 3-2 0,3 0 1 16,-3 4 0-16,1 3 0 0,-3 2 0 15,-3 7 3-15,-3 0-3 0,-1 0 0 16,0 3 3-16,3-6-3 0,5 5-1 15,3-2 1-15,4-5-6 16,0 4 1-16,8-8 3 0,4-1-6 16,5-3 6-16,1-3-1 0,2-3-1 15,3-2 4-15,3-2 0 0,2-2 0 16,2 0 1-16,-1 0 6 0,1-7-4 16,0-2 4-16,0-4 2 0,-4-1-6 15,2-1 1-15,-5-3 2 0,1 0 2 16,-3-2 8-16,-2 1 11 15,-1 1 3-15,-5 0-14 0,-2 4-6 16,-3 0-4-16,-4 5-1 0,-2 2 2 16,0 1-1-16,-2 3-1 0,0-2-2 15,0 1-1-15,0 2 0 16,-4 0-2-16,2 2 0 0,-1 0-3 16,-3 6 3-16,1 6-6 0,-4 4 8 15,4 3-4-15,-2 3-9 0,0 2 10 16,4 2-5-16,2-1-4 0,1-2 2 15,2-4 4-15,4-7-5 16,2 1 0-16,3-5-5 0,-1-5 3 16,0-2 7-16,3-3-4 0,-3-8 3 15,2-3 9-15,2-3 0 0,-4-1 13 16,-2-1 9-16,-1 0-3 0,-5 2-7 16,-2-1-9-16,0 1-2 0,0 0 0 15,-8 0 1-15,3 3-4 16,-3 6 1-16,1 0-2 0,2 4 0 15,-2 0-1-15,4 3 0 0,3 0 0 16,0 0-18-16,0 0-14 0,1 1 12 16,6 4 9-16,0-4 5 0,2 2 2 15,2 0 1-15,5-2 2 0,1-1 0 16,0 0-1-16,6-4 4 16,-4-6 13-16,4-2-1 0,0-1-3 15,-2-4 2-15,-1 5 3 0,-2-1-1 16,-7 7-3-16,-5 0-6 0,0 4-3 15,-5 0-1-15,-1 2-1 16,0 0 0-16,0 0-2 0,-1 3 2 16,-6 6 11-16,2 1-10 0,-3 0-2 15,0 4 0-15,-1-1-7 0,2 5 5 16,-1 4 1-16,1-2 0 0,3 4-8 16,-1-1 0-16,3 0 3 0,2-3 0 15,0-2 4-15,2-4 0 16,3-8-2-16,3-1 2 0,-1-3-3 15,1-2-1-15,3-1 5 0,-1-9 2 16,0-5 4-16,3-4 0 0,-1-4 1 16,2-3 10-16,1-6-3 0,1-5 4 15,-2-1 6-15,3-6 3 0,-1-3-10 16,-2-3-6-16,2-6-4 16,-1-2-4-16,-2-1-1 0,2 1 1 15,-6 1-1-15,-2 3 0 0,-1 5 1 16,-3 6-2-16,-1 6 0 0,-2 6 0 15,0 6 3-15,0 5-4 16,0 8 2-16,0 6 1 0,-1 4-2 16,0 2-5-16,0 13-4 0,-1 7 11 15,-2 10-1-15,2 6-1 0,-1 6 0 16,-2 5-2-16,2 4 2 0,-6 2 0 16,4 0 0-16,-2 1 0 0,2-2-14 15,4-2 6-15,1-3 3 16,0-4 2-16,4-5 3 0,7-4 0 15,2-3-6-15,4-2-5 0,0-4 1 16,4-2-4-16,2-4 9 0,-1-4 3 16,3-4-1-16,-4-3 4 0,1-5-1 15,-4-2 0-15,-2-1-1 16,2-5 1-16,-2-6 3 0,-1-5 1 16,0 0-3-16,-1-3 3 0,-4-4 3 15,-1-1-1-15,-8-3 4 0,-1-1 2 16,-5 2-3-16,-6 7-6 15,0 8 2-15,-2 7-4 0,-2 5-2 0,1 12 1 16,-3 3-1-16,1 4 0 0,6 2 2 16,2 3-1-16,8-1-4 15,6 0 2-15,5-5-2 0,6 1 1 16,1-8 2-16,4-1-1 0,0-4 0 16,-2-1 4-16,2 0-4 0,-2-4-50 15,-3-2-36-15,-2 0-12 16,-4-6-90-16,-3-3-16 0,-4-5-126 15</inkml:trace>
  <inkml:trace contextRef="#ctx0" brushRef="#br0" timeOffset="171682.5567">4843 7404 485 0,'0'0'0'0,"0"0"195"15,0 0-117-15,0 0-21 0,0 0-28 16,0 0-9-16,0 0 8 0,0 0 14 15,-170 68 28-15,149-58-35 0,0 4-16 16,-1-2 0-16,-3 1-1 16,0 0 0-16,-2 4 0 0,-3 2-4 15,1 6-4-15,-1 4-8 0,-3 1-1 16,-2 7 0-16,0-3 1 0,2 4-2 16,1-2 0-16,2 1 8 15,7 1-10-15,1-5 4 0,7 7-1 0,-3-2-1 16,4 3 0-16,0 5 1 15,1-2-2-15,1 1 2 0,-2 1 0 16,3 0-2-16,2-4 1 0,1-1 0 16,5-3-5-16,-1 1 6 15,3-1-2-15,0 4-4 0,1 0 5 0,0 4 5 16,0-1-5-16,0 4 0 16,0 0 3-16,0-4-3 0,2 0-5 15,4-4 0-15,3-1 3 0,4-3 0 16,-1-1 1-16,1 2 0 0,3-2 2 15,1 1 5-15,0 2-7 16,5 4 2-16,-1-3 0 0,1 2-1 16,3-4-4-16,-2-5 1 0,4-3-2 15,-2 0 5-15,-1-5 0 0,6-3 2 16,-1 0 10-16,2-2-3 0,5-2 1 16,0 2-4-16,4 3-1 15,3-1-3-15,2 3 1 0,-2-3-2 0,0 0-1 16,-1-2 0-16,0-4 2 15,-1-3-2-15,0-2 0 0,0-6 1 16,-1-2-1-16,2-3 0 0,-1 0 1 16,4-5-1-16,0 1 3 0,-1-2-3 15,-2 1 0-15,-1 0 2 0,-4 3-2 16,-3-3 0-16,0 0 0 16,0-1 1-16,0-2-1 0,1-2 0 15,0-5 3-15,-3 1-3 0,1-4 0 16,-5 1 4-16,0 3-5 15,-3-1 2-15,0 3-1 0,2-2 0 16,-2 5 0-16,-1-3 0 0,4-1-1 16,-1 0 2-16,-1-1 0 0,1-2-1 15,-1-3 5-15,-1 0-2 0,-2-6-1 16,3 2 0-16,-3-4-1 0,2-1 0 16,-3 0 0-16,-3-3-1 15,3 2 0-15,-3-1 5 0,2 1 22 16,-4-2 8-16,-1 3-4 0,-4 2-11 15,-2-1 3-15,-4 4-7 0,2-2-8 16,-2 0-4-16,0-2-2 0,-2-4-2 16,2-1 0-16,3-2 0 0,-3-1 1 15,4 1-1-15,0 0-1 0,-4 4 1 16,1 3 0-16,-2 1 0 16,-3 4 15-16,0 0 12 0,-1-2-5 15,-1 3-9-15,0-1-6 0,0 0-3 16,-3-2-2-16,-2-2-1 15,0-3 1-15,1-3-2 0,-1-1 0 16,-1-1-1-16,1-1 0 0,1 1-2 16,0 2 5-16,1 2-4 0,3 7 3 15,-3 1-1-15,-1 1 0 0,-2 4 0 16,-3 2 17-16,-4 3-11 0,-1-3-1 16,-4 0-2-16,2 1 0 15,-3-5-4-15,1-2 2 0,-1-1-1 16,-2-5 0-16,3 1 0 0,3 1 0 15,2 0 0-15,0 3 0 0,2 0 0 16,-1 1 0-16,-4 1 0 0,3 7 2 16,-3-3-2-16,2 5 0 15,-2-3 2-15,1 2-3 0,-3 0 2 0,2-4-1 16,-3-1 0-16,-1-1 0 16,3-1 0-16,-2-1-2 0,4 2 4 15,-3-1-2-15,3 3 0 0,1 3-1 16,-3 1 1-16,1 3 0 0,-4 1-2 15,-1 2 2-15,-1 2-7 0,-2-3 10 16,-1 0-3-16,2 3 0 16,-5-3-14-16,1-1 3 0,-3-1 1 15,-4 1 8-15,-2-5 0 0,-2 5 1 16,2-4 2-16,0 0 0 0,5 4-1 16,0-3 0-16,0 4 4 0,0 0-4 15,2 1 0-15,-2 2-2 0,-1 3 2 16,2 1-52-16,0 0-1 15,-2 5-25-15,3 4-8 0,-2-1-34 16,2 7-32-16,1 2-29 0,-4 5-131 16</inkml:trace>
  <inkml:trace contextRef="#ctx0" brushRef="#br0" timeOffset="174612.5249">26878 8490 620 0,'0'0'0'15,"0"0"226"-15,0 0-171 0,0 0-31 16,-72-3 4-16,55 7-14 0,-4 4-5 16,4 0-6-16,-4 4 0 0,1 4-1 15,-1 2 6-15,3 7-1 0,-3-2 3 16,0 4 5-16,1 7-9 16,0-2-3-16,4 4 0 0,3 0-2 15,4-2-1-15,4 1 0 0,2-2-2 16,3-1 2-16,3-4 0 0,5-3-5 15,7-4 3-15,1-2-2 0,5-5 4 16,2-3 0-16,4-4 24 16,6-1 2-16,2-5 3 0,5-1 10 15,1-3-2-15,2-4-12 0,1-2-13 16,-1-1-8-16,-3-3-1 0,-4 1 2 16,-5-2 4-16,-6 0 3 15,-2 2 3-15,-9 0 2 0,-3 3 3 0,-2-1 1 16,-6 0-1-16,-3 1-7 15,0 3-6-15,0-1 0 0,0 3-6 16,0 1 0-16,-2 3 0 0,-1 0-2 16,-1 0-4-16,-4 1 5 0,1 8 0 15,-1 4-4-15,-3 5 5 16,5 4-2-16,-1 2-11 0,3 4 7 16,0-2-1-16,4 2 1 0,0-5 4 15,5-3-6-15,5-3-2 0,0-5 5 16,4-3 1-16,0-6 2 0,7-3 2 15,1-2 4-15,3-5 10 16,1-6 2-16,0-1-2 0,0-3 5 16,-4-1-5-16,-1 0-7 0,-5-1-2 15,-3 5 1-15,-4-3-2 0,-3 1-2 16,-5 0 7-16,-1 1-6 0,0-2 0 16,-3-1 0-16,-5-3-4 0,-4 1 0 15,0-1-14-15,1 2 0 16,-1 3 1-16,1 5 6 0,2 4 2 15,1 6-1-15,2 1 3 0,2 3-4 16,2 5 0-16,-1-2 7 0,3 3 0 16,0-2-8-16,4 1 9 15,2-2-2-15,2 0-2 0,2 0 5 16,-2-5-2-16,3 4 0 0,0-5 0 16,-1 0 8-16,2 2 0 0,2 0 3 15,-1 1-8-15,1 4-5 0,-3-2 4 16,-3 1-1-16,1-1-2 15,-6 1 2-15,1-3 2 0,-3 0-2 0,0 0 4 16,0-2 2-16,-1-1 1 16,0 0-4-16,3 0-1 0,-1-2-3 15,5-3 0-15,0-1 6 0,1 0-6 16,3-2 0-16,5 3-5 0,-2-3 2 16,2 3 3-16,-3 2 0 0,0-1 0 15,-2 2-1-15,0-2 1 0,1 3-2 16,-1 1 3-16,0-3-1 15,1 2 0-15,-2 0 0 0,0 0 0 16,-1-3 0-16,-1 0 1 0,1 0-1 16,-3 0 1-16,2 2 0 0,-4-2 0 15,-2 2-2-15,-1 0 2 0,0 1 1 16,-1 1-1-16,0 0 5 16,0-2-3-16,-4 2 1 0,1-1 0 15,-6 1-5-15,0 0 0 0,-2 1 2 16,-1 4-2-16,-1-1 1 0,-2-1 0 15,3 3 0-15,0 3 0 0,-3 1 0 16,2 5-2-16,-1 0 0 0,0 4 3 16,4 0-2-16,-2-3-2 15,3 5 2-15,4-1-1 0,-3 0 1 16,6 0 2-16,1-2-2 0,1-2-2 16,1-3 4-16,5-5-2 15,2 0-2-15,1-6 5 0,2-2-3 0,4-2 2 16,3-10 19-16,-1-5 0 15,5-2 11-15,2-9-1 0,2-4-14 16,6-4-7-16,3-7-3 0,3-5-8 16,0-2 4-16,-1-6 1 0,1-1-4 15,-6-3 2-15,-4-1-2 16,-2-1-20-16,-6 3-4 0,-5 1 12 16,-5 1 5-16,-4 3 6 0,-1 5 3 15,-5 4-2-15,1 6 0 0,-1 4 2 16,0 9-1-16,-1 8-1 0,-3 9 1 15,-2 5 0-15,-1 4-10 0,-5 6 5 16,-1 10-1-16,-4 12 1 16,-1 14 5-16,-2 13 0 0,-1 15-5 15,0 5 6-15,2 7-2 0,0-2-11 16,4 1 9-16,2-4 2 0,2-7 1 16,3-5 0-16,3-7 0 15,5-11-2-15,2-5 3 0,9-7-2 16,6-11-1-16,4-6 4 0,10-8-3 15,3-10 2-15,6 0 19 0,5-6 0 16,6-11 2-16,3-4 3 0,2-3-1 16,0-5 9-16,-1-2 1 0,-4 1-11 15,-12 1-11-15,-10 7-4 16,-18 3-6-16,-10 6 2 0,-8 1-2 16,-14 1-4-16,-8 0-16 0,-9 8 10 15,-3 3 2-15,-3 8-1 0,4 9 8 16,5 5-2-16,7 3-20 0,5 5 15 15,8 1-1-15,7 1 3 0,3-1 4 16,5-2 0-16,14-1-6 16,5-4 7-16,5-4-2 0,6-1-1 15,1-7 2-15,3 0 0 0,2-4-122 16,-3-4 18-16,-3-4-1 0,-5-4-33 16,-1-5-41-16,-8-5-77 0,-9-4-133 15</inkml:trace>
  <inkml:trace contextRef="#ctx0" brushRef="#br0" timeOffset="175956.8246">27269 7451 381 0,'0'0'0'16,"0"0"182"-16,0 0-89 0,0 0 16 16,0 0 8-16,0 0-37 0,0 0-7 15,0 0-10-15,0 0-25 16,-169-25-12-16,128 37 0 0,-10 1 3 16,-3 5-8-16,-3 5-9 0,-2 2-3 15,0 5-4-15,2 2-2 0,0 2 7 16,4 2-1-16,0 4 4 0,1 4-1 15,3 2 5-15,2 5 1 0,0 4-3 16,4 4-5-16,0 0-3 16,3-1-1-16,4 5-4 0,7-3-4 15,2 5 4-15,5-6-3 0,7 5 0 16,1-3 2-16,3 3-1 0,2 3 0 16,-1 1 0-16,1 1 3 0,2 1-5 15,1 0 4-15,-1-4-2 16,2 1 0-16,4-4 0 0,1-1 5 15,0 0-6-15,10-2 2 0,4 1-3 16,6-3-1-16,2-1 6 0,5-3-3 16,4-4 0-16,2 0 0 0,5-1 2 15,5-4-2-15,3-1 20 16,7-2-11-16,-3-4-1 0,4 0 0 16,-1-2 3-16,0-1-6 0,1-2 0 15,-1-1-3-15,2 0-1 0,-1-1 1 16,1-3-2-16,4 0 0 15,2-5 0-15,2-4 4 0,5-4 6 0,1-2 6 16,2-5-11-16,6 1-6 16,-1-5 2-16,3-3 3 0,-4-1-5 15,-3 0 2-15,-3-5 1 0,-2-5-3 16,-2 2 2-16,0-1 1 16,-1 3-3-16,2-3 2 0,-2 3 0 15,-3-2-1-15,-6-3 0 0,-4-2 3 16,-4-1-3-16,0-4 0 0,-1-6 2 15,1-5-2-15,3-2 0 0,-3-7 3 16,3-1-3-16,-4 0 0 0,-6 1 2 16,-5-4-2-16,-5 3-9 0,-8 0 9 15,-5 2 0-15,-1 1 0 16,-6 1 2-16,1-3-2 0,-3 1 12 16,2-5-8-16,0-3-2 0,6-5 3 15,2-3-5-15,1-2 0 0,2 3 0 16,-5 0-3-16,-4 6-8 0,-4 6-1 15,-7 4 12-15,-1-1 0 16,-3 6 0-16,-7 2 20 0,2 1-4 16,-2 0-2-16,4-1-5 0,-3-4-6 15,7-3-1-15,-2-3-1 0,3-3-1 16,0-1 0-16,1 0 2 0,-2 2-3 16,-1 3 2-16,-4 3 9 15,-4 2-9-15,-1 4 6 0,-1-1 0 16,-2 3-3-16,0-3 1 0,0 0-5 15,2 0 0-15,0-3 0 0,-1 0 1 16,1-3-1-16,1-2 0 0,0 1 0 16,0 4-1-16,-1 2 2 0,-2 4-2 15,-1 1 2-15,-1 4 0 16,-4 1-2-16,-2 2 0 0,-1 0 2 16,-3 1 0-16,4 2-1 0,-1-1 0 15,0-3 1-15,-3 0-1 0,0-1 0 16,-3-1 1-16,-3 0-1 0,-4-4 0 15,-3-1-1-15,0-1 1 0,1 3 0 16,0-1 1-16,1 2-4 16,2-1 6-16,1-2-2 0,2 1-1 15,2-1 0-15,-1 2 0 0,-2 0-3 16,-3 0 6-16,-5 0-6 0,0 4-2 16,-7 0 4-16,-3 3 0 15,-8-3 0-15,-6 2 2 0,-3 1 0 16,-1 2-2-16,-3 1 1 0,-2 2 0 15,0 2 0-15,1 3-14 0,0 6-7 16,3 2-20-16,3 2-26 0,3 14-3 16,7 7-35-16,7 15-71 0,5 6-87 15,5 7-430-15</inkml:trace>
  <inkml:trace contextRef="#ctx0" brushRef="#br0" timeOffset="178252.6644">27327 7336 646 0,'0'0'0'16,"0"0"194"-16,0 0-80 0,0 0-46 15,0 0-19-15,0 0-2 0,0 0-16 16,0 0-4-16,-69-52-1 0,61 47-3 15,-3-2-2-15,3 3 3 0,-3 1-9 16,-1 1-6-16,-2 2-4 16,-6 0 0-16,-2 5-2 0,-9 5-1 15,-6 0 2-15,-1 6 2 0,-3 4 0 16,-2 3-2-16,2-3-1 0,-1 5-3 16,4 2 0-16,-2 1 6 0,4 4-6 15,0-1 0-15,1 2 0 0,1-2 2 16,0-1-1-16,0 1-1 15,3-1 0-15,1 4 0 0,6-3 0 16,-2 2 0-16,4-3 0 0,3-5 1 16,4-7-1-16,6-2 0 0,5-5 0 15,4-6-2-15,1-4-1 0,7-1 1 16,2-5 3-16,6-6 4 16,2-6-4-16,2-3 0 0,4-6 1 15,4-4 0-15,4 1-4 0,5-2 2 16,3-1 0-16,3 2 0 0,3-2 12 15,1 5-5-15,1 1 1 0,1 0-2 16,-3 3-2-16,7-1-4 16,-3 4 0-16,1 2 6 0,-3 4-6 15,-5 2 0-15,-5 2 2 0,-8 3-2 16,-4 4 0-16,-5 3 0 0,-1 3 0 16,-7 2-1-16,0 6 0 15,-2-1-1-15,-2 1 4 0,-2 0 0 0,1-2-2 16,0 1 0-16,-1-2 2 0,1-1-2 15,2 1 0-15,-5-5 2 16,-2-1-3-16,-2 0 2 0,-1-2 1 16,0 0-2-16,0 0 0 15,0 0 15-15,0-2-3 0,0 0-8 16,-1-2-4-16,1-2 0 0,0 2-135 16,0 0-11-16,-2-3-136 0,1 0-181 15</inkml:trace>
  <inkml:trace contextRef="#ctx0" brushRef="#br0" timeOffset="189923.9539">8879 11386 292 0,'0'0'0'0,"0"0"162"16,0 0-95-16,0 0 4 0,0 0 24 15,0 0-23-15,0 0-4 0,0 0 1 16,0-40-13-16,0 40-9 15,0 0-12-15,-4 4-14 0,-2-1-3 16,1 4-5-16,1 1 4 0,-3 3 0 16,4 2 3-16,-6 0-3 0,2 4-5 15,-6 4-4-15,0 4-3 0,-1 2-2 16,-6-1-3-16,4 2 0 16,-2-1 8-16,2-2 1 0,0 4-1 15,0-3-1-15,5 0-5 0,1-2 2 16,3-1 0-16,2-1 1 0,5-2-2 15,0-1-1-15,3-1-2 0,8-2 0 16,3-3 9-16,5-2-3 16,2 0 9-16,2-4 7 0,0 2 0 15,-1-6 2-15,-5 0-10 0,2-1-4 16,-5-2-1-16,1 0-6 0,-2 0-2 16,1-5 4-16,-2-2-3 0,1 0-1 15,1-3-2-15,-7 1-48 16,2-1-15-16,-5-3-33 0,-4 0-11 15,0-3-44-15,-4 1-11 0,-6-1-27 16,-3-3-92-16</inkml:trace>
  <inkml:trace contextRef="#ctx0" brushRef="#br0" timeOffset="190117.306">8673 11634 451 0,'0'0'0'0,"0"0"159"16,0 0-71-16,0 0-15 0,0 0-20 15,0 0 11-15,0 0 10 0,0 0-21 16,0 0 2-16,44-14 22 16,-23 17-19-16,1 0-17 0,4-3-16 15,2 2-16-15,-2 0-5 0,-1-1-3 16,1 1-2-16,1-2-45 0,-4 3-51 16,1-2 4-16,-1 1-49 15,-1-2-135-15,-7-2-9 0</inkml:trace>
  <inkml:trace contextRef="#ctx0" brushRef="#br0" timeOffset="190795.8764">9084 11601 524 0,'0'0'0'0,"0"0"97"16,0 0 46-16,0 0-48 16,0 0-34-16,0 0-19 0,0 0-21 15,0 0-3-15,0 0 3 0,-13 105 4 16,10-89-2-16,1 4-8 0,-1-3-8 15,1-1-3-15,-1 1 1 0,2-1 2 16,1-2-3-16,0-3-1 16,2 0 0-16,-1-4-2 0,3 0-2 15,-2-3 2-15,1-4 1 0,5 0-3 16,-5 0 2-16,5-1 12 16,-1-4 2-16,3-4 3 0,-1 1-4 15,-1-3-6-15,2-1 0 0,-4 1-3 16,1-2 0-16,-2-1 7 0,1 3-2 15,-1-1-6-15,2 2 1 0,-2 4-1 16,-2 2 1-16,-1 2 2 0,-1 1-2 16,-1 1-1-16,1 0-4 0,3 5 0 15,2 1 8-15,0 4-4 0,0 5-1 16,2-3-1-16,-4 1 1 16,1 0 0-16,1-4-3 0,0-2 0 15,-1-1 16-15,-2-2-3 0,3-2 0 16,-3 1-4-16,1-3-3 15,3 0 4-15,-4 0-4 0,3 0-1 0,-3-2-2 16,1 2-3-16,-1 0 0 16,0 2-1-16,-3 5 0 0,0-1 1 15,0 1 0-15,-1-2 3 0,-4-3-1 16,2-2 3-16,2 1-3 0,0-1-1 16,1-1 0-16,0-5-2 0,0-5-16 15,3 1 16-15,4-5-1 16,3 5 1-16,-1-1 1 0,2 3 0 15,2 4 20-15,-1 1-11 0,2 3 0 16,-2 0 6-16,2 3-4 0,0 2-3 16,-3 6 2-16,0-2 4 0,-2 2-3 15,-1-3-4-15,0 0-2 0,-1-4-2 16,0-1-3-16,0 2 0 16,0-2 4-16,2-1-3 0,-3-1-2 15,1 1-20-15,0 1-21 0,-3-1-4 16,3 4-13-16,-3 0-28 0,-3-1-10 15,-1 2-3-15,0-4-66 16,0 0-11-16,0-3-31 0,1 0-234 16</inkml:trace>
  <inkml:trace contextRef="#ctx0" brushRef="#br0" timeOffset="191358.4119">10051 11506 652 0,'0'0'0'0,"0"0"127"0,0 0-38 15,0 0-37-15,0 0-15 0,0 0-3 16,0 0-5-16,0 0-3 0,-45-28 4 16,31 39-3-16,2 5 1 0,-6 4 1 15,1 4-9-15,2 3-7 16,1 3-4-16,3-3 4 0,5 1-5 15,0-4-3-15,6 0-1 0,3-1 5 16,6-5 9-16,1-1 3 0,1-4-2 16,2-4 0-16,0-4-1 15,5-2-1-15,-3-3 2 0,4-4 6 16,3-6 0-16,-5-5 4 0,9-3-7 16,-5-6-7-16,1 1-6 0,-1-6 0 15,-1-1-1-15,-6 0 0 0,-6-2-2 16,0 8-2-16,-8-1 0 0,-8 4 6 15,-3 10-3-15,-7 2-8 0,-2 6 2 16,-6 3 0-16,-1 5-6 16,-3 9-26-16,1 2-24 0,0 4-7 15,1 4 5-15,2-1-19 0,4 0-64 16,3-4 8-16,2 1-85 0,2-4-184 16</inkml:trace>
  <inkml:trace contextRef="#ctx0" brushRef="#br0" timeOffset="192745.0167">8555 11178 445 0,'0'0'0'0,"0"0"139"0,0 0-36 16,0 0-12-16,0 0 31 0,0 0-17 15,0 0-36-15,0 0-61 0,0 0-2 16,-16 40 7-16,11-1-3 0,-4 11-3 15,-3 5-4-15,1 1-2 0,-3 2 3 16,-4-1-2-16,3 1-1 16,-5-5-1-16,1-4 0 0,2-3 4 15,-1-4-4-15,4-4 0 0,2-3 0 16,5-6 1-16,5-3-1 0,2-3 0 16,0-4-6-16,9 0 5 0,3-3 2 15,6-1 1-15,-1-2 3 0,2-2 9 16,5-2 13-16,0-2 13 15,7-1-10-15,-2 2-11 0,5-3-2 16,3 1 2-16,8 0 0 0,2-6 0 16,9 0-7-16,3 0-3 0,1-1-4 15,3-2 1-15,0 1 5 16,-1 2 2-16,-1 0 7 0,-1 0-5 16,-2 0-7-16,-1-1-4 0,0-5 1 15,-1 2-3-15,1-2-1 0,1-4 1 16,1 2-1-16,1-2 0 0,1-2 1 15,-1 8 1-15,-2 4 0 16,-3 0 3-16,-5 3-5 0,-3 7-2 16,-3-6 2-16,-4 2 2 0,2 0-4 15,-6-6 2-15,-2 2 1 0,0-2-3 16,0 0 2-16,0-2 0 0,0-1-1 16,-1 0 0-16,-2-1 0 0,-8 2 0 15,1 2 0-15,-5-1 2 16,-3 1-3-16,-1 0 2 0,-1 0 0 15,1-2-2-15,-2 2 1 0,-1-1 0 16,2-3 0-16,-1 1 1 0,-3 0-1 16,-1 0 0-16,-1-1 0 0,-4 1 3 15,2 1-4-15,-4-1 2 16,-1 0 4-16,-1 3-4 0,0-1 0 16,0 1 0-16,0-2 0 0,0-2 2 15,0-3-2-15,1-1-2 0,-1-1 2 16,0-3 2-16,-2-2-4 15,-2-4 2-15,0-2-1 0,1-3 0 16,1-4-9-16,1-2 2 0,0 0-4 16,0-5 2-16,1 2 4 0,0-2 2 15,0-3 3-15,2 1 0 0,1-2-3 16,-1 1 4-16,5-1-1 0,-3 1 0 16,1-1-2-16,0 2-2 15,1 2-1-15,-1-1 4 0,-1 4 0 16,2 3-1-16,-5 0 4 0,-1 4-1 15,0 1-2-15,0 4 1 0,-4 0 0 16,-2 3 0-16,1 4-1 0,-2 0 0 16,-1 4-1-16,-3 1 1 0,-2 4 1 15,1-3 0-15,-3-1 0 16,-4 2 2-16,4 0 0 0,-4-1 4 16,0 2-1-16,-2-1 3 0,-6-1 2 15,0-1-3-15,-3-1 0 0,-3-2 0 16,-1 2-4-16,-3-3-3 0,-6 4 0 15,-2 0 3-15,-2 2-3 16,-6 0 0-16,-3 4 0 0,-3 1 0 16,-3 0 0-16,-4 4 0 0,-3 1 0 15,-3 3 0-15,-1 1-1 0,-2 2 1 16,3 0 0-16,2 3 0 0,3-3 0 16,2 0 0-16,4-4 2 0,-1-4-3 15,4-3 2-15,2 0 24 16,3-4-4-16,4-6-2 0,1 3-3 15,6-1-2-15,0-2-3 0,7 2-7 16,3 1-5-16,3 1 2 0,6 2 1 16,2 3-2-16,3 1-4 0,4 0-13 15,1 0-17-15,5 0-4 16,2 2-18-16,1 7-21 0,3 1-3 16,2 8-36-16,3 1-37 0,7 3-33 15,6 5-86-15,3-1-42 0</inkml:trace>
  <inkml:trace contextRef="#ctx0" brushRef="#br0" timeOffset="193811.6386">9782 11365 198 0,'0'0'0'0,"0"0"51"0,0 0 54 15,0 0 13-15,0 0-12 0,0 0-10 16,0 0-23-16,0 0 11 0,0 0 2 16,-36-78-17-16,32 73-5 0,-3 1 4 15,0 1-13-15,0 0-18 0,-3 3-12 16,1 0-8-16,0 0 0 15,0 3-2-15,-4 3 3 0,4 2 8 16,-2-1 1-16,1 3-6 0,0 2-8 16,0 1 0-16,4 1 2 0,2 3-5 15,2-3-5-15,1-1 0 16,1 1-2-16,0-2 0 0,0-3 4 16,2 0 0-16,3-5 3 0,1 0 8 15,4-2 2-15,1-2 3 0,1 0 0 16,1-6-7-16,2-1-2 0,2-1-5 15,-4-3-2-15,1 1-5 0,-2-2 6 16,-4 1-3-16,1 0 1 16,-5-3 11-16,1 1 1 0,-1-2-3 15,-3-2-3-15,-1 2-7 0,0-2-4 16,-1 5 6-16,-8-1-4 16,1 5-3-16,-2 2 0 0,-1 3 7 15,1 3-7-15,-7 0 0 0,4 3 3 16,0 3-3-16,-2 2-2 0,2 3 2 15,4 1 0-15,-1 3-1 0,1 1 0 16,3 1-1-16,1 4 2 0,4-2 0 16,1-2 0-16,0 0 0 0,3-4 4 15,4-1-3-15,1-2 2 0,3-2 0 16,2-6 0-16,2-2 4 16,1 0 0-16,2-8 0 0,3-3 7 15,-3-3-3-15,5 0-3 0,-2 0-1 16,-2-1-1-16,0 1-3 0,-7 0 8 15,0-1-2-15,-7 5 0 16,-1-1 3-16,-2 3-1 0,-2-1-1 16,-2 0 1-16,-4 1-7 0,-6 0-5 15,2 0 2-15,0 3 1 0,-2 2-2 16,2 0-4-16,1 3 4 0,-3 7-12 16,3 7 12-16,-1 3 0 15,1-1-6-15,1 4 7 0,5-3-1 16,1-3 0-16,2-2-3 0,2-2 1 15,6-6-3-15,3 0 7 0,0-4-1 16,0 0-2-16,3 0 2 0,-1-6 4 16,1-1-6-16,1-4 2 0,-1-1 4 15,-4 1-6-15,-4 1 2 0,-5 0 5 16,-1 2-5-16,0 1 5 16,-6 3-3-16,-3-4-5 0,-3 3 4 15,1 2-3-15,0 0-5 0,1 1-12 16,1 1-19-16,2-1-32 0,-3 2 10 15,1 2-17-15,-2 6-72 16,2 6-1-16,-3 5-78 0,-1-1-195 16</inkml:trace>
  <inkml:trace contextRef="#ctx0" brushRef="#br0" timeOffset="197968.8638">19869 11524 358 0,'0'0'0'0,"0"0"177"15,0 0-107-15,0 0 5 16,0 0 34-16,0 0-13 0,0 0-24 15,0 0-26-15,8-15-23 0,-11 27 1 16,2 1-2-16,0 8-8 0,1 0-6 16,0 6 0-16,0 3-2 0,0 3 0 15,-2 0 3-15,-2 1-2 0,-3 2-1 16,-2 2-1-16,-3 0 0 16,1 3 0-16,-3-1 1 0,3-2-2 15,0-1-2-15,0-5-1 0,8-3 0 16,0-4-1-16,3-3 0 0,0-4 0 15,5-2 0-15,1-4 0 0,3-3 0 16,1 2 0-16,0 1 1 16,2-2-1-16,0 3 4 0,1-3-3 15,0 2-1-15,1-4 0 0,1 0 6 16,-1-3 0-16,4 3 2 0,1-5 5 16,3-3 11-16,5 0-1 0,6 0 2 15,3 0-7-15,6 0-6 16,3 0-8-16,2 0 2 0,0 0 0 15,4 4-2-15,3 2 0 0,0 3-2 16,2-2-1-16,-3 0 2 0,0-5 0 16,0 2-2-16,0-3 1 0,-1 2-1 15,2-3 1-15,0 0-1 16,2-1 2-16,4-3 5 0,1 1 8 16,2 1 0-16,0 2-2 0,-1 0-8 15,0-3-2-15,-3 2-5 0,1-1 2 16,-2 1 3-16,4 1-5 0,-1 0 2 15,5 0 1-15,3 0-4 0,2-3 0 16,1-1-2-16,0-1-1 16,-2-5 4-16,-4 1 2 0,-7 2-2 15,-5 0 1-15,-10 3 0 0,-10 3 0 16,-8-3-26-16,-11 1 15 0,-3 2 3 16,-5-4 7-16,0-2 1 0,0 1 0 15,1 1-3-15,1-2-2 0,3 5-1 16,-1-1 4-16,-2-1-3 15,-2 2-4-15,-2 1 2 0,-4-2 4 16,-1 0 2-16,0 1 2 0,0-1 1 16,-3 2-4-16,-1 1 4 15,1 0 22-15,2-1-16 0,1 1-7 16,0 0-1-16,0 0 0 0,0 0-2 16,0-2 3-16,1 2-1 0,0-1 0 15,-1-1-4-15,2-2 3 0,-2-2 1 16,0-1 0-16,-3-2 2 0,0-4-2 15,-1-1 1-15,1-5-1 16,2-4 0-16,-1-1 1 0,2-5-2 16,-3 0 2-16,-3-6-1 0,1 1 0 15,-1-2-4-15,2 0-1 0,-2-2 2 16,3 5 2-16,-1-2 2 0,4 3-2 16,-1-2 2-16,1 1 6 0,0-1 4 15,3-2 1-15,4 1-2 0,-1 0-5 16,1 2-3-16,-1 10-1 15,-5 1-2-15,1 6 2 0,-2 4 0 16,-3 4-1-16,-1 3 0 0,-5 2 2 16,-1 2-3-16,-6 1 0 0,-4 0 1 15,-3 3 0-15,-3 3 0 16,-3 0 2-16,1-2-2 0,1 2 0 16,-1-3 2-16,-1 1-3 0,-1-1 2 15,-4-2 0-15,-3-1-2 0,-5 2-3 16,-4 0 4-16,-6 0 0 0,-4 3-5 15,-8-3 4-15,-10 3-1 0,-2-1 1 16,-7 1 0-16,-4-3-3 16,-2 4 3-16,-2-4-1 0,1 1 2 15,3 3 0-15,2-3 0 0,-3 2 0 16,-1 6 0-16,0-2 0 0,2 3 3 16,5 1-3-16,5-1 0 0,6-1 0 15,8-4 0-15,5 0 1 0,6-3-2 16,7-4 2-16,1 0 0 15,7 0-2-15,0 3 2 0,5-2-2 16,5 1 1-16,5-1 0 0,4 2-18 16,0-3-21-16,4 3-8 0,2-2-16 15,3-1-18-15,5 2 18 0,4 1-49 16,2 0-167-16,8 0 10 16</inkml:trace>
  <inkml:trace contextRef="#ctx0" brushRef="#br0" timeOffset="198473.5523">20315 11726 536 0,'0'0'0'0,"0"0"285"0,0 0-190 16,0 0-45-16,0 0 4 0,0 0-17 15,0 0-17-15,0 0-12 0,-61 13-3 16,61-1 3-16,0 4 2 0,-1 0-2 15,0 2-1-15,-4 2 10 0,-1 2-3 16,-2 0-1-16,-3 6 3 16,-4-3-3-16,-1 4-2 0,-1 0-3 15,-1-2-4-15,5 1-2 0,3-3-3 16,7-6 2-16,1-4 0 16,2 1-1-16,8-4-1 0,3-3 1 15,5 1 4-15,-1-3 11 0,4 1 7 16,-2 1 7-16,3-4-2 0,-1 3-14 15,1-3-7-15,0-1 1 0,1-2-3 16,1 0-3-16,3-2 2 0,0-3 0 16,-2-3-6-16,-4-4-17 0,-1 0-39 15,-5-1-39-15,-4 1 11 0,-6-1-18 16,-3-1-55-16,-5-2-34 16,-7-1-32-16</inkml:trace>
  <inkml:trace contextRef="#ctx0" brushRef="#br0" timeOffset="199189.9061">20158 11880 615 0,'0'0'0'0,"0"0"205"16,0 0-129-16,0 0-7 15,0 0-3-15,0 0-15 0,0 0-9 16,0 0-19-16,125 50-15 0,-91-50-6 15,2 0-4-15,-7 0-33 0,0 0-7 16,-4 0-28-16,-6 0 6 0,-2 0-1 16,-1-2-16-16,-4-4 53 0,-6 0 24 15,1 5 6-15,-7-2 19 0,2 2 49 16,-2-1 18-16,0 2-34 16,0 0-26-16,0 2-17 0,0 3-6 15,0 7 6-15,0 1-2 0,0 6-3 16,0-1-2-16,0 0-1 0,-1 0-2 15,1-1 5-15,0-1 5 0,0-4 2 16,0 0 1-16,0-7 3 16,0-4 7-16,0 0 8 0,0-1-2 15,0 0-2-15,3 0-7 0,4-6-10 16,7-6-6-16,0 2-3 0,5-3-1 16,1 2-1-16,-3 3 0 0,2-2 0 15,-4 5 0-15,3 3 13 0,-4 1-6 16,-1 1 2-16,-1 0-2 15,-1 3-6-15,-1 2 4 0,1 1-1 16,1-1-1-16,-2-2 0 0,0 3-1 16,2-3 0-16,-4 0-1 15,-3-3 0-15,1 0 0 0,-5 0-1 0,0 0 0 16,-1 0 4-16,0 0-1 16,-1 0 2-16,-1-1 0 0,-2 1-5 15,4-2 0-15,0 2-15 0,0-3-2 16,7-1 9-16,4 1 8 0,3-7 0 15,6 2 0-15,2-5 13 16,1 5-3-16,1 2 2 0,-3 5 1 16,-6 1-6-16,-1 6-1 0,-5 2-1 15,-6 6 0-15,2-2-1 0,-4 3-2 16,-1-2 3-16,1-1-4 0,0-1-1 16,1-4 0-16,3 1-33 0,0-2-1 15,0-3-3-15,-2-2-13 0,0 2-29 16,-2 1 1-16,0 2 20 15,-1-2-40-15,3 2-6 0,-2-4-29 16,1 1-108-16,1 1-29 0</inkml:trace>
  <inkml:trace contextRef="#ctx0" brushRef="#br0" timeOffset="200084.0156">20745 11901 359 0,'0'0'0'0,"0"0"164"15,0 0-49-15,0 0-12 0,0 0 8 16,0 0 1-16,0 0-54 0,0 0-27 16,0 0-7-16,-33-26-4 0,26 31 0 15,0 6 0-15,1 4-5 0,-3 1-1 16,1 2 1-16,-1 2-5 16,2 2 4-16,-4-3 16 0,-1 4-6 15,-3 0 3-15,0 1-1 0,0-2 3 16,-2-6-2-16,5-2 5 0,2-4 1 15,7 0-18-15,3-4-12 0,1 1 1 16,8-1 0-16,-1-3 0 16,0 3 5-16,0-2-2 0,2-4 0 15,0 2 5-15,-1-2 1 0,0 0 4 16,0 0 10-16,1-5-3 0,2-1-5 16,-3-2 1-16,2-3-4 0,2-2-6 15,-1-1-6-15,3 0-1 16,2-5-3-16,-2 3 0 0,1-3 4 15,-2 0-4-15,-3 0 0 0,-2 1 3 16,-4 5-2-16,1 0 1 0,-4 7 0 16,-2 1 1-16,0-1 1 0,0 6 9 15,0-2 5-15,-2 2-13 0,-2 6-6 16,1 3-4-16,2 7 4 16,-1 3 2-16,2 1-2 0,0 2 1 15,2-3 0-15,2 2 0 0,3-3 0 16,-2-1 1-16,2-4-1 0,-3-1 0 15,1-2 3-15,-2-5-4 0,0-1 2 16,0 0-2-16,-1 1-54 16,1-1-23-16,1-4-26 0,4 0-30 15,-1-9-46-15,1-2-24 0,0-4-147 16,-1-5-38-16</inkml:trace>
  <inkml:trace contextRef="#ctx0" brushRef="#br0" timeOffset="200442.8666">20971 11953 605 0,'0'0'0'16,"0"0"396"-16,0 0-259 0,0 0-18 16,0 0-53-16,0 0-49 0,0 0 21 15,0 0 17-15,0 0-13 16,19 69-20-16,-19-44-14 0,0-1-5 16,2-2 0-16,-2-3-4 0,0-3 2 15,0-3 3-15,0-5-3 0,0-2 1 16,0-5 0-16,0 1-4 0,0-2 4 15,0-6 4-15,0-6-9 0,0-2 4 16,8-4 1-16,1-1-4 16,5-2 2-16,1 2-1 0,4 1 2 15,1 5 22-15,-1 4 5 0,1 5-3 16,-4 4-13-16,-2 3-9 0,-1 8-3 16,-2 6 0-16,-1 0 7 0,-1 3-9 15,-2 1 4-15,2-1 2 0,-5-6-6 16,2 1 4-16,-3-3 0 15,1-5-3-15,-2 3-48 0,-1-3-8 16,-1-1-48-16,-1-1-3 0,-5-4-51 16,-1 1-54-16,-5-2-76 0,-1-2-65 15</inkml:trace>
  <inkml:trace contextRef="#ctx0" brushRef="#br0" timeOffset="201073.2206">20689 11812 511 0,'0'0'0'16,"0"0"222"-16,0 0-149 15,0 0-38-15,0 0-12 0,0 0 14 0,0 0 7 16,0 0 9-16,-2 34-8 16,-1-19-6-16,-5 2-3 0,2 2-11 15,-3 2 5-15,0 4 5 0,-3 0-8 16,1 3-9-16,-2 0-6 0,1 1-7 15,-2-3-2-15,2 2-3 0,2-7 0 16,3-2 3-16,5-1-2 16,2-6 5-16,0-4 2 0,3-2 4 15,6 0 14-15,0-5-1 0,2 1-1 16,0-2 2-16,0-3 6 0,1-9 7 16,0-1-11-16,2-1-10 0,-1-1-7 15,2-3 2-15,1-1-3 0,-3-3 1 16,1-2 4-16,1 1-3 15,-1 1-1-15,-1 1-4 0,-1 0-2 16,-1 5 3-16,-2 2 4 0,1 3 0 16,-6 3 3-16,-1 2 0 0,-2 4 4 15,-1 1-2-15,0 1-11 16,0 0-6-16,0 7 0 0,2 5-10 16,-1 5 10-16,0 1 3 0,-1 2-2 15,0 2 0-15,0 0-1 0,-1-3 0 16,0-2 2-16,-2-3-2 0,3-2 0 15,0 0 3-15,0-3-4 0,0 2-34 16,3-5-22-16,1 2-56 16,0-2-3-16,4-1-27 0,1-4-124 15,0-1-122-15</inkml:trace>
  <inkml:trace contextRef="#ctx0" brushRef="#br0" timeOffset="201786.7281">21725 11805 612 0,'0'0'0'0,"0"0"168"0,0 0-78 16,0 0-22-16,0 0-26 0,0 0 6 15,0 0-3-15,0 0 8 0,0 0 5 16,-13-41-8-16,-1 42-28 16,-1 6-5-16,-4 2 2 0,-2 6 3 15,-4 1-1-15,-3 4-12 0,2 2-3 16,2 0 0-16,4 2-3 0,3 2 1 15,9-2-1-15,3-4-4 0,2 1 2 16,3-4 1-16,3-3 3 16,4 1 15-16,3-5 13 0,3 0 3 15,-1 1-1-15,4-3-1 0,3-3 3 16,3-5-2-16,4 0-2 0,3-6 2 16,2-3-3-16,2-4-4 0,1-4-2 15,-2-4-4-15,1 0-4 0,-2-3 3 16,-5 1-5-16,-1 0-7 15,-6-1-3-15,-4 0-1 0,-6-1 1 16,-3 0-2-16,-5-2 0 0,-1 0-2 16,-5 0 0-16,-5 4-2 0,-6 8 0 15,-1 5 0-15,-5 4-3 16,-6 6 1-16,-3 2 0 0,-3 6-1 16,-3 6-4-16,3 3-21 0,2 1-17 15,5 1-17-15,5 1-37 0,5-1 8 16,3-1-12-16,8 1-49 0,3 0-52 15,1-3-96-15,1-2-223 16</inkml:trace>
  <inkml:trace contextRef="#ctx0" brushRef="#br0" timeOffset="202122.4164">22041 11672 719 0,'0'0'0'0,"0"0"219"0,0 0-124 16,0 0-38-16,0 0-4 0,0 0-16 15,0 0-5-15,0 0 9 0,0 0 1 16,-66 6-1-16,42 12-8 16,-7 2-10-16,-4 4 3 0,-9 8 9 15,-2 6-9-15,-5 5-17 0,0 1-6 16,2 0 0-16,5-2 0 0,8-3-6 16,5-3-49-16,7-3-27 15,6-4-67-15,5-6-80 0,1-4-222 0</inkml:trace>
  <inkml:trace contextRef="#ctx0" brushRef="#br0" timeOffset="203573.7131">10299 11399 427 0,'0'0'0'16,"0"0"119"-16,0 0-26 0,0 0 3 16,0 0-8-16,0 0-39 0,0 0-2 15,0 0 11-15,2-6 3 0,-6 16 2 16,-3 1 8-16,-5 3-26 16,-3 7-19-16,-4 2 0 0,-6 6 10 15,-5 4-6-15,-5 7-5 0,-5 0-11 16,-5 1-9-16,0 1-3 0,0-2-1 15,4-3 1-15,6-3-3 16,2-5 2-16,11-4 1 0,5-6-3 16,5-3-55-16,4-1-31 0,4-8-89 15,4 2-28-15,0-4-139 0</inkml:trace>
  <inkml:trace contextRef="#ctx0" brushRef="#br0" timeOffset="238723.3218">10849 12350 469 0,'0'0'0'0,"0"0"160"0,0 0-97 15,0 0-5-15,0 0-7 0,0 0-21 16,0 0-2-16,0 0-2 0,-6-13-11 15,6 15-8-15,2 6 10 0,-1 2 14 16,2 2-1-16,-1 2-5 0,-2 6 2 16,0 2 2-16,0 5 10 15,0 2-14-15,-3 2-2 0,-1 1 3 16,0-1-6-16,-2-2 0 0,3 0 1 16,-4-4-1-16,4 2-5 0,-3-3-10 15,1-2 1-15,1-1-2 16,0-2-3-16,1-5 3 0,3-2-4 15,-2-1 0-15,1-5 2 0,1-1-1 16,0-3-2-16,0-1 2 0,0 0-2 16,0-1-20-16,0 0-20 0,0 0-39 15,0 0-31-15,3-3 11 0,5-2-13 16,3-2-95-16,0-5-23 16</inkml:trace>
  <inkml:trace contextRef="#ctx0" brushRef="#br0" timeOffset="239143.7741">11129 12479 429 0,'0'0'0'16,"0"0"139"-16,0 0-51 0,0 0-23 15,0 0-46-15,0 0-6 0,0 0 13 16,0 0 19-16,0 0 0 15,-13 87 5-15,10-64-1 0,0 2 2 16,0 0-10-16,2 1-5 0,1-2-12 16,0-3-10-16,0-3 0 0,3-2-2 15,3-2 1-15,3-7-4 0,4 0-3 16,-1-5 3-16,6-2 8 16,-1 0-2-16,4-9 3 0,-1-3 4 15,1-2 0-15,-2-5 2 0,-1-7 1 16,2-2-1-16,-3-7 4 0,4-2 8 15,-2-1 0-15,-4-3 0 0,-3 5-12 16,-7 5-11-16,-5 4-10 16,-6 6 4-16,-4 5-4 0,-1 4-3 15,1 6 0-15,-2 5 0 0,-1 1-6 16,-2 3-2-16,-2 4-29 0,1 4-25 16,1 0 9-16,-1 4-18 0,5 4-66 15,1 0-17-15,4 2-56 0,1-3-157 16</inkml:trace>
  <inkml:trace contextRef="#ctx0" brushRef="#br0" timeOffset="239689.0626">11565 12780 588 0,'0'0'0'15,"0"0"210"-15,0 0-120 16,0 0-63-16,0 0-17 0,0 0 2 16,0 0-1-16,0 0 3 0,-9 10 4 15,9-10 2-15,0 0 8 0,1-1 44 16,3-5 0-16,-2-5-11 0,2 3 3 16,-2 3-15-16,-2 1-6 0,0 2-6 15,0 2-20-15,0 0-11 0,0 0-8 16,0 0-5-16,0 5-2 15,0 1-21-15,0-4-1 0,0 3 0 16,0-4-15-16,0 1-19 0,1 2-41 16,1 1-33-16,-2-4-82 0,0 2-96 15</inkml:trace>
  <inkml:trace contextRef="#ctx0" brushRef="#br0" timeOffset="240233.1622">11904 12366 523 0,'0'0'0'0,"0"0"204"0,0 0-122 15,0 0-37-15,0 0-21 0,0 0-12 16,0 0-7-16,0 0 0 0,0 0 2 16,-55 92 3-16,51-79 3 0,-1-1 7 15,5 1 8-15,0 0 6 0,0 0 5 16,8-2-10-16,1 2 0 15,4-5 2-15,2 4-10 0,2-3-4 16,-1-3-7-16,1-2-5 0,-2-3-2 16,1 2-2-16,-2-3 0 15,-2 0-2-15,1-5-57 0,-5-6 0 0,2 2-37 16,0-3-85-16,0-7-39 16,0-2 24-16,-3-4-37 0</inkml:trace>
  <inkml:trace contextRef="#ctx0" brushRef="#br0" timeOffset="240390.1337">12046 12343 442 0,'0'0'0'0,"0"0"341"16,0 0-171-16,0 0-57 16,0 0-59-16,0 0-9 0,0 0 16 15,0 0-9-15,0 0-2 0,-14 203-12 16,14-159-18-16,0 0-12 0,0-4-6 16,1-4 0-16,2-6-4 0,1-5-34 15,2-5-12-15,-2-4-25 0,-1-2-64 16,-1-4-30-16,1-3-138 15</inkml:trace>
  <inkml:trace contextRef="#ctx0" brushRef="#br0" timeOffset="240603.5113">12248 12812 1288 0,'0'0'0'0,"0"0"206"16,0 0-105-16,0 0-67 0,0 0-28 15,0 0-12-15,0 0-36 0,0 0-52 16,16-48-23-16,-10 42-41 0,1 1-137 16,-4-2-214-16</inkml:trace>
  <inkml:trace contextRef="#ctx0" brushRef="#br0" timeOffset="241312.2503">12459 12268 599 0,'0'0'0'0,"0"0"166"0,0 0-70 15,0 0-47-15,0 0-19 0,0 0-2 16,0 0 3-16,0 0 3 0,0 0 17 16,61-43 3-16,-38 38-3 0,3 5-4 15,1 0-8-15,1 6-17 0,0 5-10 16,-2 7-2-16,-2-1-2 15,-2 7-2-15,-5-1 3 0,-4 1-5 16,-4 1 0-16,-1-3 0 0,-7-4-2 16,-1 1 1-16,-5 0 0 0,-9-1-2 15,-2 1 5-15,-6 0-4 16,-1 1 2-16,-1 1-4 0,2-3 0 16,4 0 3-16,7 0-4 0,7-1 1 15,3-1 0-15,3 1-6 0,9-3 9 16,4 0 8-16,6 1 0 0,-2-4-6 15,2 0-5-15,-2 0 0 16,2 0-45-16,-3-2-37 0,2-3-100 16,-2-2-36-16,-2-4-200 0</inkml:trace>
  <inkml:trace contextRef="#ctx0" brushRef="#br0" timeOffset="241508.068">13004 12693 1098 0,'0'0'0'16,"0"0"228"-16,0 0-100 0,0 0-52 15,0 0-43-15,0 0-28 0,0 0-3 16,0 0-2-16,0 0 0 16,11-35-32-16,-7 35-47 0,1 0-25 15,-3-2-8-15,2 2-102 0,-3 4-79 16,-1 2-170-16</inkml:trace>
  <inkml:trace contextRef="#ctx0" brushRef="#br0" timeOffset="242112.9814">13546 12220 444 0,'0'0'0'0,"0"0"248"0,0 0-123 15,0 0-37-15,0 0-10 0,0 0-3 16,0 0 2-16,0 0 1 16,0 0-37-16,-66-54-21 0,52 60-8 15,-3 3-4-15,-1 7-4 0,-2 1-4 16,1 1 0-16,-2 0 10 0,2 4-6 16,3 3 2-16,5-1-4 0,2-1-1 15,6-2 4-15,3-5-1 0,0-4 2 16,6 0 2-16,3-6-3 15,6-2 4-15,1-4 10 0,-3-3 3 16,6-1-1-16,-4-8-2 0,4 2 0 16,-4-3 5-16,1-3 1 0,-1-1-8 15,1-1 3-15,-2 2-4 16,-1 3-5-16,-4 3 1 0,-2 7 3 16,-4 1-3-16,1 2-7 0,-1 5-4 15,0 9-1-15,-1 4 0 0,-2 6 0 16,0 1 3-16,0 2-2 0,0 4 3 15,0-3-3-15,0-1-2 16,-1-4 2-16,1 1-2 0,0-2-25 16,0-2-9-16,0-4-19 0,0-1-33 15,1-3 13-15,0 0-47 0,4-2-120 16,-3-4-74-16,-1-4-189 0</inkml:trace>
  <inkml:trace contextRef="#ctx0" brushRef="#br0" timeOffset="242579.6222">13856 12343 724 0,'0'0'0'0,"0"0"149"16,0 0-68-16,0 0-21 0,0 0-26 15,0 0 1-15,0 0 30 0,0 0 6 16,0 0-21-16,13-88-8 0,-21 88-17 15,0 0-13-15,-4 6-8 0,-1 4-1 16,-1 3-2-16,-2 3-2 16,2 5 2-16,-4 1-1 0,5 0-1 15,-2 0 2-15,7-6-1 0,2-4-4 16,6 0-1-16,0-10-8 0,4 1-1 16,3-3 13-16,3-1-1 0,1-5 4 15,1-3 2-15,3-1-4 0,0-3 0 16,2 3 11-16,0-2-2 15,-1 3 0-15,-2 0 3 0,2 1 11 16,-6 2 22-16,-5 4-4 0,-2 2-12 16,-3 0-14-16,1 0-6 0,1 4 10 15,-2 3 8-15,0 3-9 0,0 3-9 16,0 3-6-16,-2 5 2 16,1 2-3-16,1 3-4 0,0-2 4 15,0 4 10-15,0-3-9 0,0 0 0 16,1-1-2-16,3-3-1 0,2-1 0 15,0-3 0-15,-1-2-29 0,0-2-2 16,-2-1-19-16,1-3-19 16,-3-2 20-16,3-1 2 0,-1-1-36 15,-1-3-49-15,-1 0-49 0,-1-2-232 16</inkml:trace>
  <inkml:trace contextRef="#ctx0" brushRef="#br0" timeOffset="244238.9273">18076 12212 448 0,'0'-3'0'0,"0"3"227"0,0 0-120 16,-1 1-38-16,-4 4-23 0,-3 13 0 15,-4-1 10-15,-1 10-10 16,1 3-9-16,-4 2-5 0,-1 6 4 15,1 1-4-15,-3 2-4 0,2-1-11 16,0-2-10-16,2-2-4 0,2-1-1 16,-2-2-1-16,2-6 1 15,2-2-1-15,1-2-2 0,3-3-6 0,2-2-22 16,-1-6-35-16,2-4-12 16,4-2-33-16,0-3-75 0,3-3-93 15,4 0-104-15</inkml:trace>
  <inkml:trace contextRef="#ctx0" brushRef="#br0" timeOffset="244561.5532">18167 12461 653 0,'0'0'0'0,"0"0"33"0,0 0 17 15,0 0-26-15,0 0-12 0,0 0-5 16,0 0 17-16,0 0 7 15,0 0 12-15,-124 253 1 0,119-226-1 16,5-6 15-16,0-9-13 0,9-5-4 16,4-5 2-16,5-2-2 0,5-6-2 15,3-9 3-15,7-4-12 0,-1-8-2 16,2 0-3-16,2-7-6 16,-1-3 9-16,-2-2 13 0,-7-1-6 15,-6 1-8-15,-12 7-16 0,-8 3-4 16,-1 6-3-16,-12 10-6 0,-4 7 3 15,-2 6-2-15,1 5-61 0,0 5-24 16,2 7-24-16,5 4-83 16,2-1-48-16,0-1-152 0</inkml:trace>
  <inkml:trace contextRef="#ctx0" brushRef="#br0" timeOffset="244854.0749">18412 12822 960 0,'0'0'0'16,"0"0"248"-16,0 0-137 15,0 0-46-15,0 0-19 0,0 0-16 0,0 0-18 16,0 0-5-16,0 0 1 16,6-91 0-16,-6 89-8 0,0 2 0 15,0 0-39-15,0 4-17 0,2 2-26 16,-1 2-38-16,-1 3-61 0,0-5-121 16,-4 2-122-16</inkml:trace>
  <inkml:trace contextRef="#ctx0" brushRef="#br0" timeOffset="245233.3839">18794 12365 712 0,'0'0'0'16,"0"0"243"-16,0 0-108 16,0 0-66-16,0 0-52 0,0 0-16 15,0 0 4-15,0 0 1 0,0 0-2 16,-67 63-1-16,54-34-1 0,-2 1-1 16,3-1 1-16,2 2 0 15,3-6 17-15,6 3 4 0,1-4 3 0,2-2 0 16,9-6 1-16,0-3-3 15,2-3-5-15,2-4-9 0,1-3-1 16,0-3-3-16,-1 0-3 0,2-3-1 16,-2-5-4-16,1-1-17 0,-2-1-21 15,-1-2-55-15,-1-1-31 16,-1-6-15-16,-3-3-38 0,-3 0-20 16,-3-2-19-16,-2 3-144 0</inkml:trace>
  <inkml:trace contextRef="#ctx0" brushRef="#br0" timeOffset="245361.683">18875 12483 337 0,'0'0'0'0,"0"0"295"15,0 0-174-15,0 0-20 0,0 0 11 0,0 0-25 16,0 0-24-16,0 0-17 16,0 0-11-16,-69 203 9 0,60-166 10 15,5 2-17-15,0-4-25 0,3-4-10 16,1-1-4-16,0-2-88 0,0-3-35 16,-2-2-22-16,1-4-84 0,-2-6-183 15</inkml:trace>
  <inkml:trace contextRef="#ctx0" brushRef="#br0" timeOffset="245590.6188">18938 13005 1218 0,'0'0'0'0,"0"0"121"16,0 0-63-16,0 0-29 0,0 0-26 16,0 0-6-16,0 0-33 0,0 0-17 15,0 0-2-15,21-28-53 0,-21 28-87 16,-2 0-100-16,-2 0-129 0</inkml:trace>
  <inkml:trace contextRef="#ctx0" brushRef="#br0" timeOffset="246145.1321">19256 12656 387 0,'0'0'0'16,"0"0"223"-16,0 0-114 0,0 0-31 15,0 0 19-15,0 0-8 0,0 0-17 16,0 0 0-16,0 0-13 16,119-31-12-16,-105 45-7 0,-3 0-25 15,-4 5 3-15,-3-1 10 0,2 1-4 16,-6-3-7-16,2 2-4 0,-2-3-2 15,0 1-5-15,-3 1-2 0,-7 2-1 16,-3-1 1-16,-6 0-2 16,-6 1 3-16,-1 0-4 0,-4 0 1 15,2 3 1-15,5-3-2 0,6 1-2 16,11-6 0-16,5 1-1 0,1-3-3 16,8-3 8-16,3 1-3 0,1-2 0 15,5 1 0-15,0 1-3 0,3-1-78 16,-2 1-69-16,0-2-171 15,-5-4-548-15</inkml:trace>
  <inkml:trace contextRef="#ctx0" brushRef="#br0" timeOffset="246425.379">19598 13161 1140 0,'0'0'0'16,"0"0"233"-16,0 0-168 0,0 0 15 15,0 0-31-15,0 0-32 0,0 0-15 16,0 0-4-16,0 0-31 15,10-28-51-15,-8 34-21 0,-1-4-63 16,1 1-151-16,-2-3-172 0</inkml:trace>
  <inkml:trace contextRef="#ctx0" brushRef="#br0" timeOffset="247173.7082">19951 12759 560 0,'0'0'0'16,"0"0"215"-16,0 0-102 0,0 0-17 15,0 0-22-15,0 0-31 0,0 0-16 16,0 0-7-16,0 0-6 16,1 3-2-16,-1-1 18 0,-2 0 6 15,0 1-7-15,0 0-6 0,0-1-2 16,0-2 3-16,0 3-8 0,1-3-4 15,1 0-6-15,0 0-3 0,0 0 5 16,0 0-1-16,0 0 12 16,0 0 14-16,0 0-2 0,0 0-2 15,0 0-18-15,0 0-9 0,0 0-2 16,0 0 0-16,0 0 0 0,0 0-5 16,0 0 6-16,0 0-2 0,0 0-5 15,0 0 8-15,0 0-2 0,0 0 0 16,0 0 3-16,0 0-3 15,0 0 0-15,0 0-6 0,0 0 6 16,1 0 0-16,2 0 0 0,-2 1 3 16,1 4-2-16,0 3 0 0,-1 8-2 15,-1 2 1-15,0 3 0 0,-5 3 0 16,-2-1 2-16,-2-1-1 16,4-3 0-16,-1-5 0 0,5-4 0 15,1-2-2-15,0-3-3 16,4-3-1-16,7 0-5 0,4-2-8 0,2 0 5 15,5 5 11-15,2 4 0 16,6 5 2-16,2 8 0 0,-1 2 12 16,-1 4 2-16,-6 1-8 0,-4-1-4 15,-6 2 0-15,-5-4-2 0,-3-4 0 16,-4-1 0-16,-2-7 22 0,0-2-6 16,0 0 2-16,-6-5-4 0,-3-1-4 15,-1 1-1-15,-6-2-4 0,-4 0-4 16,-5-3 2-16,-4-2-6 15,-3 0-81-15,-2-3-22 0,0-6-34 16,0-8-141-16,-1-11-133 0</inkml:trace>
  <inkml:trace contextRef="#ctx0" brushRef="#br0" timeOffset="247329.5262">19974 12749 1149 0,'0'0'0'0,"0"0"223"15,0 0-175-15,0 0-11 0,0 0-22 16,0 0-13-16,0 0-4 16,0 0-131-16,0 0-19 0,357 63-84 15,-338-40-73-15,-6 0-256 0</inkml:trace>
  <inkml:trace contextRef="#ctx0" brushRef="#br0" timeOffset="270617.8732">1994 830 394 0,'0'0'0'15,"0"0"174"-15,0 0-90 0,0 0-37 16,0 0 2-16,0 0-13 0,0 0 2 16,0 0 3-16,0 0-6 15,-27-29-9-15,23 27-7 0,-4-1-7 16,-1 3-6-16,-2 0-6 0,-5 0 0 15,3 0 12-15,-2 2-1 16,0 2 4-16,1 2-4 0,1 3-8 0,0-1-1 16,2 1-2-16,-3-2 0 15,7 3 0-15,-3-3 3 0,0 4-3 16,8-3 0-16,-5 3 0 0,5-3 0 16,2 4-1-16,0-1 1 0,8 1-3 15,1 1 2-15,5-1 0 16,2 2 2-16,3-2-1 0,3 0 0 15,4 1 0-15,-2-3 1 0,2 5 0 16,-6-2-2-16,-3-2 2 0,-1-1-1 16,-5 1 0-16,-3 0 0 0,-1-3 2 15,-5 0-2-15,-1-2 0 0,-1 0 13 16,0-2 16-16,-4 0-6 16,-4-1-4-16,-2 3-1 0,-6-1-1 15,-3 3-2-15,-3-3-2 0,-5-1 5 16,-1 3 5-16,0-3 8 0,-6 1-10 15,4 0-7-15,1 0-7 0,1-3-2 16,7 3-2-16,1-5-2 16,6 0 0-16,3 0 0 0,3-7 0 15,3 2-2-15,-1 0-33 0,4 1-45 16,5 3-62-16,10-2-28 0,3-1-99 16,0-3-101-16</inkml:trace>
  <inkml:trace contextRef="#ctx0" brushRef="#br0" timeOffset="271030.6881">2370 988 356 0,'0'0'0'0,"0"0"100"15,0 0-7-15,0 0 9 16,0 0-31-16,0 0-35 0,0 0-15 16,0 0-1-16,0 0 3 0,-86 85 3 15,74-64 0-15,-2-2-4 0,8 4-9 16,0-2-6-16,2 3 0 0,2-6 4 16,2-1 5-16,1-3 3 0,7-2-4 15,1 0-7-15,3-4 2 16,2-4 0-16,2-4 18 0,2-2 17 15,2-4 5-15,3-8-12 0,-3-3-13 16,2 1-1-16,-2-6-2 0,-4 2 2 16,-1-3 1-16,-4 4-2 0,-4-1-1 15,-2 2 2-15,-5 2-4 16,-2 4-3-16,-6 1-5 0,0 3-1 16,0 5-9-16,-1 3-4 0,-1 0-2 15,-1 7-21-15,-1 3-26 0,0 3-22 16,0 3-33-16,4-2-52 0,1 1-7 15,2-2-103-15,4 0-304 16</inkml:trace>
  <inkml:trace contextRef="#ctx0" brushRef="#br0" timeOffset="271363.8467">2829 995 766 0,'0'0'0'16,"0"0"85"-16,0 0-3 0,0 0-26 15,0 0-25-15,0 0-24 16,0 0-4-16,0 0-1 0,0 0-2 16,-113 28 0-16,90-11 0 0,3 5 0 15,-1-1 0-15,0 4 0 0,6-1 0 16,3-3 0-16,3 3 0 0,7 1-2 15,2-3 2-15,3-4 0 16,8-2 0-16,2-3 20 0,7-2 11 16,2-2-5-16,4-2-8 0,2-5-5 15,3-2-8-15,-1 0-2 0,-2-5-1 16,-1-1 0-16,-3-3-4 0,-1 0-102 16,-2 0-30-16,-3-2-148 0</inkml:trace>
  <inkml:trace contextRef="#ctx0" brushRef="#br0" timeOffset="271697.7462">3057 757 649 0,'0'0'0'0,"0"0"91"0,0 0-17 16,0 0-43-16,0 0-14 16,0 0-6-16,0 0 4 0,0 0 16 15,0 0 0-15,-19 169-8 0,13-126 4 16,0 2-5-16,0-1-6 0,1-3 2 16,-1-2-3-16,1-6-8 0,-1-1-4 15,1-5-2-15,0-5 1 16,1 0-2-16,-1-4 0 0,1-3 1 15,-1-6-1-15,4-4-13 0,1 1 6 16,0-1 0-16,6-1-11 0,1 1-10 16,2 0-43-16,1 1-90 0,0 0-75 15,-5-6-238-15</inkml:trace>
  <inkml:trace contextRef="#ctx0" brushRef="#br0" timeOffset="272094.1938">3041 1058 568 0,'0'0'0'15,"0"0"113"-15,0 0-18 16,0 0-42-16,0 0-19 0,0 0-3 16,0 0-11-16,0 0-9 0,0 0-7 15,182-150-3-15,-171 144-2 0,-1 3-86 16,-6 0-128-16,-4 1-161 0</inkml:trace>
  <inkml:trace contextRef="#ctx0" brushRef="#br0" timeOffset="272302.9549">3128 1045 524 0,'0'0'0'15,"0"0"157"-15,0 0-27 16,0 0-20-16,0 0-42 0,0 0-40 16,0 0-20-16,0 0-2 0,0 0-6 15,69 232 0-15,-63-218 4 0,1-3-4 16,5 0 0-16,-5-3 2 0,3 1-3 15,-3-4-46-15,0-1-1 16,0 1-19-16,4-5-49 0,1 0-88 16,2-5-125-16</inkml:trace>
  <inkml:trace contextRef="#ctx0" brushRef="#br0" timeOffset="272577.5469">3507 1152 521 0,'0'0'0'16,"0"0"90"-16,0 0 14 0,0 0 1 16,0 0-24-16,0 0-36 0,0 0-10 15,0 0 10-15,0 0-5 0,-111 3-13 16,95 12-3-16,0-3-15 16,2 6-4-16,4 3-3 0,5-6-2 15,4 7 0-15,1-4 3 0,6-3-2 16,8 3 2-16,2-2 0 0,4-2 0 15,3-1 3-15,0 1-7 16,2-4 2-16,-1-6 8 0,0-1-11 16,-1-3-23-16,-2 0-13 0,0-6-47 15,2-4-8-15,-3 0-85 0,0-8-113 16</inkml:trace>
  <inkml:trace contextRef="#ctx0" brushRef="#br0" timeOffset="272734.9685">3630 1216 782 0,'0'0'0'16,"0"0"197"-16,0 0-169 0,0 0-15 16,0 0 1-16,0 0-9 0,0 0-3 15,0 0 0-15,0 0-2 16,-154 138 0-16,149-121-54 0,-2 1 7 16,6-5-49-16,1-2-76 0,0-8-48 15</inkml:trace>
  <inkml:trace contextRef="#ctx0" brushRef="#br0" timeOffset="273041.7305">3817 665 702 0,'0'0'0'15,"0"0"53"-15,0 0-47 0,0 0 25 16,0 0 17-16,0 0-9 0,0 0 4 16,0 0 13-16,0 0 6 0,27 340-12 15,-16-296-11-15,0-7-12 0,-4 1-7 16,-1-4-7-16,-1-3-5 16,-1-1-5-16,-1-7 0 0,5-4-2 15,-3 0 1-15,2-7-1 0,-2-1 1 16,-3-6-1-16,-1-5-2 0,-1 0-75 15,0-2 14-15,-6-5-85 16,-7-5-172-16</inkml:trace>
  <inkml:trace contextRef="#ctx0" brushRef="#br0" timeOffset="273197.6898">3689 1026 1002 0,'0'0'0'0,"0"0"31"0,0 0 82 15,0 0-41-15,0 0-44 0,0 0-12 16,0 0-10-16,0 0-4 0,0 0-4 16,365 7-67-16,-334 4-72 0,-1-5-124 15,-5 0-374-15</inkml:trace>
  <inkml:trace contextRef="#ctx0" brushRef="#br0" timeOffset="275000.5083">977 957 569 0,'0'0'0'16,"0"0"30"-16,0 0 15 0,0 0-2 15,0 0-3-15,0 0-8 0,0 0-9 16,0 0 17-16,0 0-7 0,-53 237 0 16,53-201 8-16,0-4-19 0,7-2-12 15,-3-8-6-15,2-3-1 16,-3-6-2-16,0-7 2 0,3 0 0 16,-3-4-2-16,0-1-2 0,-1-1-47 15,-1 0-56-15,0-3-110 0,-1-3-116 16</inkml:trace>
  <inkml:trace contextRef="#ctx0" brushRef="#br0" timeOffset="275358.0845">897 842 757 0,'0'0'0'0,"0"0"91"16,0 0-16-16,0 0-37 0,0 0-24 15,0 0-9-15,0 0-3 0,0 0 0 16,0 0-4-16,-185 189 4 0,176-132-1 16,4 0-1-16,5 3 0 0,6-5 1 15,5-9-1-15,4-7 11 16,5-1 20-16,2-7 4 0,4 1-7 16,3-5-11-16,-1-15 12 0,6-9 5 15,-1-8-4-15,8-15-6 0,3-10 5 16,0-2-2-16,-1-12-10 0,1-1-6 15,-12-6-3-15,-4-9 5 16,-5 3 7-16,-10-4-6 0,-8 5-5 16,-5 8-3-16,-11 6-3 0,-12 7-3 15,-2 10 0-15,-5 11 0 0,0 12-34 16,-1 5-23-16,-1 18-52 0,-2 9-102 16,1 7-103-16,-3 2-343 0</inkml:trace>
  <inkml:trace contextRef="#ctx0" brushRef="#br0" timeOffset="276051.5526">896 2006 507 0,'0'0'0'0,"0"0"100"0,0 0-1 16,0 0-20-16,0 0-5 0,0 0-46 15,0 0 1-15,0 0 8 0,0 0 8 16,52-54-20-16,-25 50-11 0,-2 0-2 16,-1-1-1-16,-1 5 1 0,0 0-2 15,4 5-3-15,-8-1-6 0,3 5 0 16,-4 5 2-16,-11 3-3 15,3 5 0-15,-10 0 2 0,-1 1 2 16,-6-1-1-16,-11 0 4 0,2 0 13 16,-7-1 9-16,1-4-15 15,1-1-3-15,-1-3-2 0,3 1-4 0,7-2-4 16,4 1-2-16,6 2 0 16,2 1 0-16,1 2-3 0,8 0 4 15,1-4 0-15,2 1 0 0,1-5-1 16,-1 1 0-16,4-3-18 0,-1-3-51 15,0-5-46-15,-1 0-48 16,2-6-42-16,-3-9-86 0</inkml:trace>
  <inkml:trace contextRef="#ctx0" brushRef="#br0" timeOffset="276419.2926">1095 1805 852 0,'0'0'0'15,"0"0"26"-15,0 0 2 0,0 0-16 16,0 0 4-16,0 0 2 0,0 0-8 16,0 0-3-16,0 0-5 0,-351 253-1 15,319-184 0-15,4 0-1 16,8 2 0-16,9-5 7 0,11 0 18 16,7-5 2-16,14-5-1 0,6-6-2 15,6-8-4-15,3-6-8 0,7-14-2 16,1-7-4-16,4-11 5 15,1-7-3-15,0-13 6 0,0-10 16 16,2-10-11-16,-1-5-4 0,-3-7 3 16,-2-4 4-16,-7 1-8 0,-3-3-7 15,-6 4 3-15,-8 0-4 0,-8 0 1 16,-9 2 7-16,-4 2-4 0,-10 1-7 16,-9 2-2-16,-6 8-1 0,-8 8 0 15,-3 11-3-15,0 9-12 0,1 7-34 16,2 7-54-16,2 14-74 15,1 2-140-15,4 4-198 0</inkml:trace>
  <inkml:trace contextRef="#ctx0" brushRef="#br0" timeOffset="277547.5337">2028 1689 689 0,'0'0'0'0,"0"0"10"16,0 0 18-16,0 0 30 0,0 0 3 16,0 0-25-16,0 0-28 0,0 0-8 15,-7 12 0-15,2 16 5 16,-3 3 1-16,1 1 8 0,0-1 5 15,1-2 5-15,0 1-8 0,-1-2-11 16,2 3-2-16,-5-1-2 0,-2 3-1 16,0 1 0-16,-7 1 1 0,5-1-1 15,-2-2 0-15,3-2-1 0,7-3-1 16,3-2 0-16,3 0 0 16,1-4 1-16,6 0-1 0,5-6 3 15,4-2 0-15,0-2-1 0,3-3 0 16,-4-4 6-16,-1 1-5 0,0-5 0 15,-2 0-2-15,-5 0-50 16,2-5-9-16,-7-2-78 0,-1-4-134 16</inkml:trace>
  <inkml:trace contextRef="#ctx0" brushRef="#br0" timeOffset="278296.9201">1737 2021 707 0,'0'0'0'16,"0"0"139"-16,0 0-67 0,0 0-17 16,0 0 11-16,0 0-10 0,0 0-21 15,0 0-21-15,0 0-9 0,305 30-4 16,-261-28 0-16,-4 0 1 16,-5-2-3-16,-1-3-2 0,-6-3 2 15,-7 1-1-15,-5-3-1 0,-4-1 5 16,-5 2-1-16,-2 2-2 0,-2 2 2 15,-1 3 7-15,-2 0 4 16,0 1 7-16,0 5-15 0,-5 2-6 16,0 8 3-16,-1 5 0 0,0 4-2 15,-3 4 2-15,3 0-1 0,0-4 0 16,0-2 0-16,1-5 1 0,4-2-1 16,1-4 0-16,0-2 0 0,5-2 0 15,2-4-1-15,1-2 0 16,-1-2 2-16,4 0 1 0,-2-4 0 15,5-3-3-15,2-6 2 0,4-2 1 16,-2 2-2-16,4-2 0 0,-2 5-1 16,-4 0 2-16,-1 4-1 0,-3 2 0 15,-4 3-1-15,-3 1 1 16,-1 0-3-16,-2 2 0 0,1 1 5 16,-1 3-2-16,1 0 0 0,1-2 0 15,1-1 1-15,2-3-2 0,1 0 2 16,3-2 1-16,2-2-1 0,2-3 1 15,1 1-1-15,-1-1-2 16,-1 1 2-16,0 6-2 0,-3 0 0 16,0 1 0-16,-2 6 0 0,-1-1-1 15,-1 5 4-15,-1-1-2 0,-2 1 0 16,0 0 0-16,-2-3 0 0,-1-2 1 16,0-1-1-16,-1-2 2 0,0-2 2 15,0-1 11-15,0 0-4 16,-2 0 3-16,-3 0-3 0,-1 0-6 15,-1 0-3-15,2-3 0 0,5 0 0 16,0-3-2-16,0 1 0 0,7-4-7 16,5-1 5-16,4-4-1 0,4 2 4 15,7 2-1-15,0-1 0 16,0 8 0-16,-4 2-2 0,-1 1 2 16,-2 6 0-16,-4 3 3 0,-1 3-1 15,-2 0 0-15,-1 0-3 0,-1-2 2 16,0 1-1-16,0-5 1 0,-1-1-1 15,1-1 0-15,3-2-80 16,0-1-76-16,3-1-72 0,-2-1-224 16</inkml:trace>
  <inkml:trace contextRef="#ctx0" brushRef="#br0" timeOffset="278762.6194">3445 1778 411 0,'0'0'0'16,"0"0"27"-16,0 0 58 0,0 0-12 15,0 0 7-15,0 0-8 16,0 0 0-16,0 0-25 0,0 0 15 15,13 150-13-15,-13-105 1 0,0 3-6 16,0 1-20-16,0 0-9 0,0-6-7 16,1-5-3-16,2-5-2 0,1-3-2 15,1-4-1-15,-3-4 0 16,0-6 3-16,0-4-3 0,-1-5 0 0,0-5 3 16,-1-1-4-16,0-1-13 15,0 0-43-15,0 0-30 0,-5 0-31 16,-2-3-70-16,-1 1-87 0</inkml:trace>
  <inkml:trace contextRef="#ctx0" brushRef="#br0" timeOffset="278984.2913">3174 1841 831 0,'0'0'0'15,"0"0"16"-15,0 0 55 0,0 0-10 16,0 0 0-16,0 0-10 0,0 0-13 16,0 0-8-16,0 0-20 15,326-24-9-15,-275 32-2 0,-1 0-6 0,-5-2-44 16,-2 3-63-16,-2 0-19 16,-6-2-42-16,-3 0-81 0,-7-1-131 15</inkml:trace>
  <inkml:trace contextRef="#ctx0" brushRef="#br0" timeOffset="279260.6147">3886 1921 566 0,'0'0'0'16,"0"0"40"-16,0 0 89 0,0 0 6 15,0 0-75-15,0 0-40 0,0 0-8 16,0 0-1-16,0 0 1 0,-121 143-2 16,108-115-5-16,-1-6-4 0,5-3 0 15,2-6 1-15,5 0-2 16,2-7 0-16,2-4 0 0,6 0 6 15,2-2-2-15,6-7 6 0,3-4-6 16,-1 0-1-16,0 1-1 0,-4 4-1 16,-2 3-2-16,-2 3 0 0,-1 5 1 15,2 7-8-15,0 1 10 16,-3 3-1-16,1-2-1 0,1-4 0 16,1-2-39-16,2-5-10 0,2-3-29 15,1-4-56-15,0-8-4 0,2-4-47 16,-2-2-144-16</inkml:trace>
  <inkml:trace contextRef="#ctx0" brushRef="#br0" timeOffset="279702.8792">4130 2039 523 0,'0'0'0'0,"0"0"50"0,0 0 12 0,0 0 22 16,0 0 9-16,0 0-20 0,0 0-10 15,0 0-11-15,-1 219-12 16,-5-183-21-16,0 0-10 0,-6-1 0 15,-1 2 0-15,-6-1 1 0,-1-3-1 16,-3-1 2-16,0-3 8 0,0-4-3 16,4-3-12-16,1-5-2 0,2-1 0 15,3-7-2-15,3-2 0 16,3-2-33-16,1-4 17 0,4-1 12 16,1 0 2-16,0-6-20 0,1-1 13 15,0-7 0-15,3-2 1 0,6-9 8 16,1-3 0-16,1-6 6 0,4-3-2 15,2-6 1-15,5-8 2 16,4-1 3-16,7 0-3 0,5 0 8 16,5 4-10-16,1 6-2 0,0 6 1 15,-6 4-1-15,-3 6 1 0,-3 7 9 16,-2 6 8-16,-5 7-2 0,-4 6-3 16,-6 1 5-16,-5 11-4 0,-2 6-8 15,-8 1 1-15,-7 5 0 16,-7 2 15-16,-13-1 22 0,-4 1-21 15,-6-1-18-15,0-2-3 0,0-4-2 16,5-3-4-16,1-1-7 0,4-3-85 16,4-5-103-16,-3-1-5 0,-2-4-164 15</inkml:trace>
  <inkml:trace contextRef="#ctx0" brushRef="#br0" timeOffset="280217.6943">3432 1663 519 0,'0'0'0'0,"0"0"191"0,0 0-89 0,0 0 3 16,0 0-43-16,0 0-7 0,0 0-14 15,0 0-14-15,-42-30-10 16,30 30-3-16,-4 19-12 0,-3 13-3 15,-6 16-3-15,-7 11 7 0,-10 10-1 16,-5 6-3-16,-8 4 2 0,-5-2 1 16,2 1 4-16,2-9 1 15,8-7-3-15,10-5-3 0,7-8 0 0,11-3-2 16,6-8-254-16,4-7-166 16</inkml:trace>
  <inkml:trace contextRef="#ctx0" brushRef="#br0" timeOffset="284707.6953">30008 1276 1111 0,'0'0'0'0,"0"0"0"0,0 0 0 0,0 0 0 15,0 0 0-15,0 0 10 16,132-63-8-16,-104 73 1 0,-2 2-1 15,-5-6-3-15,-4-2 2 0,-6-3 0 16,-5 5 0-16,0-6 2 0,2 0-3 16,-4 3 0-16,3-3 0 0,-3 0-161 15,-2 0-43-15,5 0 11 16,-2 0-17-16</inkml:trace>
  <inkml:trace contextRef="#ctx0" brushRef="#br0" timeOffset="285407.9097">30348 782 535 0,'-2'-6'0'0,"2"-3"104"16,-4 5-27-16,4 1-29 0,-1 1-13 16,1-1 11-16,0 0-6 0,-2 3 0 15,2 0 9-15,-1 5-22 0,0 8-21 16,-4 7 28-16,-3 9-9 16,-3 2-1-16,2 4-1 0,2 1-2 15,-2-1-3-15,-1 1 0 0,1-5-5 16,5-3-3-16,-2-2 7 0,2-1 7 15,0-6-8-15,1-2-4 16,-1-3-1-16,1-4-2 0,0-2-3 16,-1-1-1-16,4-1 0 0,0-6-6 15,0 5 2-15,0-4 3 0,1 2-3 16,-1 0 1-16,1-3-1 0,-1 3-1 16,0-3 0-16,0 0 5 0,0 0-7 15,0 0-31-15,0 0-19 16,1 0-50-16,5-4-18 0,0-2-3 15,-1-1-151-15,0-5-266 0</inkml:trace>
  <inkml:trace contextRef="#ctx0" brushRef="#br0" timeOffset="285874.8818">30401 676 749 0,'0'0'0'0,"0"0"106"16,0 0-5-16,0 0-59 0,0 0 14 15,0 0-16-15,0 0-16 0,0 0-15 16,0 0 2-16,-160-19-11 0,134 43 0 16,-2 8 1-16,-1 7-1 0,2 7 0 15,-2 2 0-15,7 2 8 0,5 0-6 16,6-5 4-16,5-4 3 15,6-3 0-15,2 0-3 0,5-5-7 16,6-1 1-16,5-6 0 0,-2-5 5 16,5 0-7-16,5-5 4 0,-2-4 22 15,2-3 26-15,0-5-5 0,4-4-7 16,0 0 3-16,-2-5 1 16,4-6 4-16,0-4 7 0,2-4-12 15,5-6-7-15,0-4-15 0,-1-3-5 16,-3 3-1-16,-4-6 6 0,-8 3-3 15,-9 2-5-15,-7-2 15 16,-6-4-21-16,-1-3-4 0,-8 3 2 16,-4-2-2-16,-3 11 0 0,-3 4-2 15,3 5-2-15,-5 7 3 0,4 5-26 16,-4 6-6-16,-3 3-21 0,-1 11-31 16,-4 7-5-16,5 2-15 0,-1 4-67 15,5 1-40-15,2-2-156 16</inkml:trace>
  <inkml:trace contextRef="#ctx0" brushRef="#br0" timeOffset="287073.5322">31258 720 468 0,'0'0'0'0,"0"0"104"0,0 0-8 16,0 0-7-16,0 0-6 0,0 0-40 15,0 0-11-15,0 0 3 0,0 0-12 16,-1-20-7-16,1 20-8 16,0 0-4-16,0 0-4 0,0 0 0 15,0 0-9-15,0 3 11 0,-3 2 4 16,1 0 1-16,0-2 4 0,0 1 7 16,1 0 6-16,0-1-1 0,-2-1 0 15,3-2-11-15,-1 0-5 16,1 0-4-16,0 0 6 0,0 0 4 15,0 0 3-15,0 0 0 0,-1 0-2 16,-1 0 5-16,0 0-4 0,-3 0-5 16,2 0-1-16,3 0 5 0,-2 0-7 15,0 0-5-15,-2 0 1 0,2 1-3 16,-2 2 0-16,-4 0-1 16,-3 5 1-16,-1-1 0 0,-5 2-1 15,-1-2 2-15,-2 3-2 16,1 2 2-16,0 0 13 0,0 4-10 0,2 0 2 15,2 3-4-15,0-1-4 16,4 1 4-16,3-3 0 0,4-2-2 0,2 1 0 16,1 0 7-16,1 2-7 15,4-3 0-15,6 1 9 0,2 0-5 16,2-4 15-16,3-1 2 0,4 0 13 16,4 1-1-16,2-1-10 0,3-2-12 15,-4 2-4-15,-5-4-4 16,-3 4-3-16,-4-1 0 0,-3 3 2 15,-6 4-2-15,0-5 0 0,-4 3 2 16,-1-1-3-16,0-3 2 0,-2 3 3 16,-4-2-4-16,-3-3 0 0,1 3 7 15,-3-2-5-15,-4-4 5 16,-1 1-2-16,-4-6-1 0,-1 2 0 16,-4 4 0-16,0-6-5 0,0 2 2 15,-1-2 4-15,8 0-5 0,-2-2 0 16,1-6 2-16,5 2-14 0,0 0 1 15,3 4-6-15,-1-1-4 16,1 3 3-16,3-4-13 0,2 0-20 16,1 1-9-16,3 3-62 0,1 0-118 15,1 0-70-15,1 0-280 0</inkml:trace>
  <inkml:trace contextRef="#ctx0" brushRef="#br0" timeOffset="287419.8488">31407 1094 784 0,'0'0'0'0,"0"0"-7"15,0 0 73-15,0 0 0 16,0 0-48-16,0 0-5 0,0 0 13 16,0 0 16-16,0 0 26 0,-58 22-28 15,49-5-32-15,0-2-8 0,3 4 0 16,3 5 5-16,3-2-4 0,0-3 5 15,9-3 0-15,5-7 3 16,4-4 21-16,3-5 20 0,0 0 5 16,-2-5-8-16,3-10-10 0,-1 6 0 15,3-8 0-15,-6-1 3 0,-3 4 0 16,-6-5-5-16,-5 3-5 16,-1 4-11-16,-3-4-10 0,-1 8-8 0,-7 5-2 15,-3 1-24-15,-1 2-53 16,-4 2-28-16,2 7 35 0,0 2-16 15,4 4-113-15,6-3-28 0,0-2-167 16</inkml:trace>
  <inkml:trace contextRef="#ctx0" brushRef="#br0" timeOffset="287672.5655">31818 1088 961 0,'0'0'0'0,"0"0"0"15,0 0 18-15,0 0 42 16,0 0-19-16,0 0-36 0,0 0-10 16,0 0 6-16,0 0 2 0,-79 26 5 15,54-7 4-15,5 0-5 0,7 0-3 16,3 2 2-16,8 3 0 0,2-2 2 16,5-5-1-16,7 1 7 0,4-4 5 15,2-5 6-15,1 1 12 16,3-7-16-16,1-3-8 0,2 3-7 15,-2-3-5-15,3-4-1 0,0-2 0 16,5-8-246-16,-4-3 5 0,-4-6-160 16</inkml:trace>
  <inkml:trace contextRef="#ctx0" brushRef="#br0" timeOffset="288475.1149">32094 657 932 0,'0'0'0'0,"0"0"27"0,0 0 71 15,0 0-47-15,0 0-49 0,0 0-1 16,0 0 4-16,0 0 1 16,0 0-1-16,-42 245 19 0,34-190 5 15,-3 2-18-15,3-5-7 0,-1-5 5 16,0-4 10-16,2-5-1 0,-3-7-6 16,5-5-8-16,-4-6-1 0,6-7-1 15,2-1 1-15,-2-1-1 16,1-5 0-16,2-5 1 0,0-2 8 15,-1-11 1-15,1-8-22 0,0-6 4 16,1 0 3-16,6-9 1 0,4-3-13 16,5 2-5-16,4-3 12 0,3 8 6 15,3 8-3-15,3 6 10 16,-1 3 9-16,3 10 2 0,-2 0-4 16,-2-1-1-16,-4 5 2 0,-5 5-6 15,-7 2-6-15,-3 6-2 0,-4 2 2 16,-5 7 9-16,-2-1-9 0,-10-1 5 15,0 2 0-15,-3-6-5 16,-5 1 3-16,0-5 0 0,8-2-8 16,6-2-9-16,1-3-5 0,6 1-4 15,3 1 15-15,6-1 8 0,3 4-2 16,3 4 0-16,-3-4 2 0,6 0-2 16,5-3 2-16,-4-1 0 15,1 0-1-15,-1-6 0 0,1 0 5 16,-6 0-1-16,0-7 13 0,-3 0 0 15,-4-4 3-15,-2-3 6 0,0 3-3 16,-5-3-9-16,-5 8-6 0,1 6-8 16,-2-1 0-16,0 1-21 0,-1 8 4 15,-5 3 9-15,6 8 3 16,1 1-11-16,5 1 2 0,0-3 9 16,1 1 4-16,5-3-1 0,0-4 2 15,7-5 0-15,3-6 0 0,8-1 1 16,1-6 10-16,7-6-4 0,6-4 0 15,0-8-4-15,8-5 6 16,1-3 1-16,-5-5-2 0,6 0-7 16,-5-7 7-16,-8-3-1 0,-1-7-6 15,-6-9 5-15,-9 1-2 0,-2 3-6 16,-8 5 4-16,-4 18 1 0,-4 12-5 16,-1 13 4-16,-3 11 12 0,-8 7 0 15,-8 18-13-15,-6 9-2 16,3 17-6-16,2 7 9 0,7 3-1 15,10 2-2-15,-1-5 1 0,2-3 3 16,2-3-5-16,0-3 4 0,0-12 1 16,0-2-5-16,0-7-5 15,0-5-16-15,0-6-16 0,0-4-18 16,0-8-64-16,0-5-97 0,-10-11-29 16,2-11-226-16</inkml:trace>
  <inkml:trace contextRef="#ctx0" brushRef="#br0" timeOffset="288623.2411">32628 1002 1104 0,'0'0'0'0,"0"0"46"16,0 0 88-16,0 0-44 0,0 0-45 15,0 0-6-15,0 0-2 0,0 0-22 16,0 0-9-16,600 13-7 0,-555 2-73 16,-9 1-50-16,-9 7-89 0,-9-7-149 15,-13-1-164-15</inkml:trace>
  <inkml:trace contextRef="#ctx0" brushRef="#br0" timeOffset="289426.6891">30248 1745 730 0,'0'0'0'0,"0"0"0"15,0 0 104-15,0 0-89 16,0 0-20-16,0 0 10 0,0 0 19 16,0 0 17-16,0 0 9 0,107 44-3 15,-78-33 1-15,-4 0-1 0,-5 2-16 16,-3-2-20-16,-7 0-12 0,-7 1 2 15,-5 1 4-15,-10-1 9 16,-10 3 3-16,-8 1-7 0,-3 0-6 16,-3 2 0-16,-5 1-2 0,4-1-3 15,8-1 2-15,1 4 0 0,9-3-2 16,5 2-2-16,9 2 2 0,5 0-2 16,3 2 2-16,11 2 2 0,5-4-2 15,4 0 3-15,1-4 9 16,-2-3-3-16,-1-3-5 0,-3-4 0 15,-1-2-6-15,-2-5-51 0,2-1-34 16,-3-1-38-16,0-9-90 0,-2-6-130 16</inkml:trace>
  <inkml:trace contextRef="#ctx0" brushRef="#br0" timeOffset="289793.6947">30367 1615 844 0,'0'0'0'0,"0"0"0"0,0 0 72 16,0 0-30-16,0 0-37 16,0 0 3-16,0 0-2 0,0 0-7 15,0 0 2-15,-387 331 9 0,362-256 10 16,7 6 7-16,6-1-6 16,8-4 13-16,4-4 7 0,7-6-15 0,8-8-4 15,5-8 0-15,4-9-7 16,3-12 6-16,1-11 1 0,9-12 12 15,4-6 8-15,7-19-4 0,6-10-5 16,3-13 7-16,8-6-9 0,-3-5-2 16,2-6-3-16,-6-1-5 15,-6-4-8-15,-10 0-6 0,-12-2 2 0,-13-2-3 16,-14 3-5-16,-11 6 5 16,-13 9-7-16,-7 11-12 0,-8 8-4 15,-6 11-8-15,-10 9-55 0,-3 11-1 16,-4 15-23-16,0 10-11 0,10 7 7 15,4 0-15-15,14-2-104 16,14 0-70-16</inkml:trace>
  <inkml:trace contextRef="#ctx0" brushRef="#br0" timeOffset="290181.6623">31167 1808 658 0,'0'0'0'15,"0"0"83"-15,0 0 57 16,0 0-62-16,0 0-43 0,0 0-32 0,0 0 0 16,0 0 17-16,0 0 28 15,-30 105 6-15,24-58-7 0,3 3-11 16,-6 6-9-16,3-7-13 0,-1-2-8 16,2-5 0-16,-1-6-1 0,3-2-4 15,-2-6 2-15,5-6-2 16,-2-7-1-16,2-6 0 0,0-5 5 15,0-2-5-15,-3-2 0 0,2 0 0 16,-2-9-83-16,-4-6-54 0,-3-7-21 16,-3-7-179-16</inkml:trace>
  <inkml:trace contextRef="#ctx0" brushRef="#br0" timeOffset="290350.2086">30841 1844 971 0,'0'0'0'16,"0"0"91"-16,0 0 40 0,0 0-45 15,0 0-36-15,0 0-3 0,0 0-15 16,0 0-19-16,0 0-12 16,350-2-2-16,-314 26-23 0,-10 1-52 15,-5 3-2-15,-6-3-23 0,-4-2-16 16,0-2-9-16,-4-3-99 0,-4-4-184 16</inkml:trace>
  <inkml:trace contextRef="#ctx0" brushRef="#br0" timeOffset="290875.6554">31388 2052 925 0,'0'0'0'16,"0"0"116"-16,0 0-35 0,0 0-54 15,0 0-22-15,0 0-2 16,0 0 6-16,0 0 10 0,0 0 6 0,-67 142 0 16,55-113-9-16,2 0-9 15,5-4 1-15,3-6-6 0,2-4 2 16,1-6 0-16,6-4 0 0,4-5 4 15,1 0 15-15,8-6 0 16,0-6-8-16,3-3-8 0,3-2-7 16,-2-2 0-16,-3 3 9 0,0 5-11 15,-8 5 4-15,-3 4 2 0,-1 2-6 16,0 9-5-16,2 2 6 0,-2 4-2 16,7-1 6-16,-3-2-1 0,4-2-3 15,1-2-2-15,2-2 2 16,0-5-2-16,-2-1 2 0,-1 0-5 15,-5-3-11-15,0-1 5 0,-7 2 4 16,1 2-22-16,-5 3-8 0,-1 7 20 16,-1 3 13-16,-7 1 3 0,5 2-1 15,-2 0 0-15,2-2 2 16,0-2 2-16,-2-5-2 0,5-3 2 16,0-4 4-16,0 0 30 0,4-7 5 15,0-5-27-15,5-3-6 0,6-3 2 16,3 1-5-16,5 2 0 0,-1 0 6 15,-3 9 1-15,-3 3 5 0,-4 3-5 16,-1 8-9-16,-2 5-4 16,0 5 1-16,-2 5 3 0,-1-3-3 15,0 0 2-15,1-5 4 0,2-4-6 16,-3-5 0-16,6-1 0 0,4-5-26 16,4 0-33-16,0 0-66 0,-1-2-103 15,-3-2-69-15,-7 0-201 16</inkml:trace>
  <inkml:trace contextRef="#ctx0" brushRef="#br0" timeOffset="291329.8862">32409 1833 778 0,'0'0'0'16,"0"0"0"-16,0 0 101 0,0 0-79 15,0 0 29-15,0 0 15 16,0 0 5-16,0 0 4 0,0 0-11 16,-10 300-15-16,5-242-14 0,-1-4-16 15,-7-3-8-15,6-2-6 0,0-5 0 16,3-6-1-16,4-7-5 0,0-4 2 15,0-10 3-15,5-5-4 16,-3-5 0-16,-2-7 9 0,3 0-3 16,-1-11-8-16,-2-3-44 0,0-5-79 15,-7-3-67-15,-6-7-89 0,-10-8-346 16</inkml:trace>
  <inkml:trace contextRef="#ctx0" brushRef="#br0" timeOffset="291517.3516">32099 1828 1158 0,'0'0'0'0,"0"0"-15"16,0 0 15-16,0 0 125 0,0 0-78 15,0 0-12-15,0 0-9 16,0 0-18-16,0 0-9 0,448 62 2 16,-407-45-2-16,2 0-140 0,-7-2 38 15,1 1-15-15,-7 0-46 0,-3-1-32 16,0-2-34-16,-5 1-137 0</inkml:trace>
  <inkml:trace contextRef="#ctx0" brushRef="#br0" timeOffset="292122.9197">32884 2080 791 0,'0'0'0'0,"0"0"159"15,0 0-90-15,0 0-12 0,0 0 2 16,0 0-11-16,0 0-18 0,0 0-18 16,0 0-6-16,-219 114-1 0,196-95 3 15,5 0 3-15,7 1-4 16,3-5-5-16,6-1 1 0,3-4-1 15,6-6-4-15,4 0 4 0,5-4 2 16,-1 0 3-16,5-5-3 0,3 0-2 16,-2 3-3-16,-1 2 2 0,-3 7-1 15,-2 6 0-15,-4 3-4 16,1 2 4-16,2-2 0 0,-6-2-34 16,8-6-11-16,3-4-12 0,-3-4 30 15,8-4 3-15,-1-11-41 0,-4-3 22 16,6 1 29-16,-3-2 9 0,-3 3 6 15,2 0 2-15,-6 4-4 16,-3 5 1-16,-6 6 0 0,-6 3 0 16,-1 14-19-16,-11 7 27 0,1 7-2 15,-4 8 3-15,-4 7 7 0,3 3 1 16,-2 0 18-16,5 0 7 0,-2-8-5 16,5-3 6-16,-5-3 4 0,-1-5-9 15,0-4-16-15,-3-4-9 16,-3-5-7-16,1-4 0 0,-1-1-1 15,3-5-6-15,3-5 2 0,3-1 5 16,6-9-9-16,6-4-6 0,1-7-4 16,7-6-1-16,8-5 5 0,4-6 3 15,11-8 1-15,6-6 5 16,8-3 0-16,7-2 0 0,5 6 1 16,3 8 11-16,1 2 8 0,-2 8 1 15,-2 4 5-15,-1 6 0 0,-10 6 4 16,1 5-3-16,-12 7 2 0,-3 4-9 15,-10 3-12-15,-4 6-9 16,-10 7 2-16,-7 6 7 0,-7 1-1 16,-14 3 4-16,-8 0-5 0,-5-6-5 15,-5-2 4-15,-2-3 3 0,-1-4-10 16,-2-2 4-16,-1-4 0 0,2-1-4 16,0-2-117-16,4-2 4 0,3-2-158 15,1-8-236-15</inkml:trace>
  <inkml:trace contextRef="#ctx0" brushRef="#br0" timeOffset="321041.8061">4965 7403 363 0,'0'0'0'15,"0"0"24"-15,0 0-4 0,0 0 0 16,0 0-14-16,0 0-3 0,0 0 0 15,0 0 15-15,14 12 43 0,-14-12 9 16,1 0-11-16,-1 0 1 16,0 0 6-16,1 0 2 0,-1-2 5 15,0 0-26-15,1 1-21 0,1-2-5 16,-1 3-1-16,-1-3 2 0,0 1 4 16,1-3-5-16,0-1-3 0,1 0 0 15,-1-2-4-15,-1-2 2 0,0-2-2 16,0 1 3-16,0-1 3 15,0-1-3-15,-2 2 1 0,0-1 0 16,1 0 3-16,-2 2 0 0,2-1-1 16,0 3-3-16,1-3-4 0,0 0-2 15,0 0-2-15,0-2-1 0,4-4-3 16,-1-1-3-16,0 0 1 16,2-3-2-16,0-3 0 0,4 1 1 15,-4 1-3-15,1-2 2 0,-2 0 10 16,1 3-4-16,-2 2-3 0,1 0 3 15,-2 2 8-15,2 4 5 0,-1 3-3 16,-3 0-5-16,2 3-5 16,1-4-4-16,1 2-2 0,-1-1-1 15,3-5 0-15,0 0 1 0,1 1-1 16,-1-3 0-16,1 0 0 0,0 3 0 16,-1-3 0-16,0 2 2 0,-1 3-3 15,-1-1 2-15,2 4-1 0,-4 2 0 16,2-2-1-16,0 6 1 15,-3 0 0-15,1 1 2 0,-2 0-1 16,0-2 1-16,0-2 1 0,1-1-3 16,1-5 0-16,1 1 1 15,0 1-1-15,-1-3 0 0,-1 4 0 0,1-3-1 16,-2 5 2-16,3 2 0 16,-3 1 0-16,0 4 0 0,0-2 2 15,0 0 1-15,0 2 0 0,0 0-2 16,0 0-2-16,-4 0 0 0,2 8-4 15,0 1 3-15,-1 4-6 16,-3 2 1-16,2-1 3 0,-4 4 1 16,3 2 2-16,-2-1 0 0,-1 4-1 15,-2 1 1-15,2 0 2 0,-2 2-3 16,1 2 1-16,0 0 0 0,4-3 0 16,-2 3-1-16,4 0 1 0,-2 1 0 15,0 2-1-15,1-1 1 16,-1-1-18-16,1 0 11 0,-1-2-2 15,3 0 1-15,0-3 7 0,0 1-3 16,0-1-5-16,-3-3 6 0,5 2 0 16,-2-2 0-16,1-1 0 0,-1-1-1 15,0 0-1-15,-1-4 1 16,0-2 3-16,2-1-1 0,0-2 4 16,0-4-2-16,0 2 0 0,0-2-20 15,1-4-21-15,-4 1-7 0,3-3 2 16,-1 0-34-16,-2 0-52 0,0-5-45 15,2-7-67-15,1-4-66 16</inkml:trace>
  <inkml:trace contextRef="#ctx0" brushRef="#br0" timeOffset="322051.3492">4672 5678 510 0,'0'0'0'0,"0"0"90"0,0 0-35 0,0 0-13 16,0 0-7-16,0 0-3 15,0 0 10-15,0 0 2 0,0 0-1 16,-32-28 2-16,26 28 1 0,-2 2-11 16,-1 1-7-16,-1 3-5 0,-2-1-5 15,-1 3 1-15,1 2-7 0,0-1-7 16,2 2-4-16,2 0 0 16,4-3-1-16,2 0 0 0,1 2-3 15,1-3 3-15,0 5 0 0,0-2-1 16,0 0 0-16,0 0 0 0,0 0 2 15,2 3 6-15,3-3-1 0,4 1 1 16,0 0 0-16,1 0 0 16,1-1 0-16,0 1 1 0,2 1-1 15,1 1 5-15,-3-2 0 0,1-2 3 16,-2 0-4-16,-2-1-5 0,-1-1-3 16,0-3 0-16,-3 0-1 0,0 1-2 15,-4-3 0-15,1 1 10 16,-1 0-4-16,0 2 5 0,-4-2-1 15,-1 3-1-15,-2 1-1 0,0 0 2 16,-3 1 8-16,-2 2-2 0,-2-1-4 16,-1 1 3-16,-2 0-2 0,-1-2-2 15,1 1-4-15,-1-1-1 16,5-3-4-16,-1 1-1 0,2-3 0 16,2-3 0-16,0 0-2 0,5-3 1 15,1-3 0-15,1-1-42 0,-2 2 3 16,4-1-7-16,-1 4-31 0,1-2-5 15,1 3-5-15,0 0-64 0,1-1-77 16,3 1-92-16</inkml:trace>
  <inkml:trace contextRef="#ctx0" brushRef="#br0" timeOffset="322545.7501">4987 5817 511 0,'0'0'0'0,"0"0"179"0,0 0-62 15,0 0-28-15,0 0-18 0,0 0-29 16,0 0-12-16,0 0-7 16,0 0-19-16,-64 18-3 0,61-9-1 15,-1 4 0-15,-3 2 0 0,5 5 1 16,-3 2-1-16,3 4 3 0,2 3-3 16,0-1 2-16,0 2-2 0,1-5 0 15,5-5 0-15,0-3 0 0,1-3 0 16,1-7-2-16,0-1 3 15,1-5 21-15,2-1 0 0,0-1 6 16,0-9 12-16,2-4-8 0,4-3-2 16,-2-8 0-16,6-5-5 0,-2-4 1 15,-1 1 8-15,0 0-3 16,-5 2-2-16,-4 9-4 0,-6 5-14 16,-3 5-3-16,-5 2 3 0,-9 5 4 15,-1 4-9-15,-2 1-5 0,-1 7-2 16,0 5-12-16,3 3-44 0,4 2-44 15,2 2-55-15,5-1-82 16,-1 0-77-16,2-5-107 0</inkml:trace>
  <inkml:trace contextRef="#ctx0" brushRef="#br0" timeOffset="322978.7857">5365 5835 406 0,'0'0'0'0,"0"0"291"15,0 0-171-15,0 0-10 0,0 0-29 16,0 0-24-16,0 0-26 15,0 0-12-15,0 0 7 0,-31-21 7 0,24 25-14 16,1 1-9-16,1 0-5 16,-4 2-4-16,3 0 0 0,-1 2 1 15,-3 1-2-15,0 1 0 0,3 3-3 16,-2 5 4-16,0-1 3 0,2 5 4 16,3 0-3-16,4 0-3 0,0-4 0 15,8 1 0-15,4-3 0 16,0-5-1-16,5-1 4 0,2-4 9 15,3-3 6-15,-1-1-7 0,-1-2-5 16,-3-1-5-16,0 0 1 0,-2 0-1 16,-3-4-2-16,1-2-1 0,-3-2 0 15,0-1-59-15,-1 0-12 16,-5-1-16-16,2-2-57 0,-2 0-106 16,-3-4-114-16</inkml:trace>
  <inkml:trace contextRef="#ctx0" brushRef="#br0" timeOffset="323367.1285">5530 5529 624 0,'0'0'0'0,"0"0"235"0,0 0-133 16,0 0-26-16,0 0-41 0,0 0-33 16,0 0 9-16,0 0-1 0,0 0-2 15,16 96-1-15,-10-58 10 16,-2 2 6-16,3 4-7 0,-5-3-4 16,-1-1-6-16,-1-1-4 0,0-2 3 15,0-1-4-15,0-3-2 0,0 0 2 16,0-4 2-16,0-4-3 0,0-1 0 15,7-4 0-15,-2 1-1 0,3-3 1 16,-2 0 0-16,2-1-40 16,-1-5 15-16,-1-5 8 0,4 0 6 15,-3-5-2-15,-3-2-2 0,-3-3 9 16,1-7 9-16,1 1-6 0,-2-4-131 16,-1-1-127-16,0-1-201 0</inkml:trace>
  <inkml:trace contextRef="#ctx0" brushRef="#br0" timeOffset="323610.7567">5580 5915 965 0,'0'0'0'0,"0"0"224"0,0 0-163 15,0 0-24-15,0 0-5 0,0 0 2 16,0 0-9-16,0 0-14 16,0 0-6-16,197-231-3 0,-173 200-4 15,3 1 4-15,-1-2-4 0,-3 8-72 16,-5 3 11-16,-2 4-57 0,-4 8-63 16,-5 5-40-16,-3 1-85 0</inkml:trace>
  <inkml:trace contextRef="#ctx0" brushRef="#br0" timeOffset="323892.6631">5772 5834 529 0,'0'0'0'15,"0"0"286"-15,0 0-146 0,0 0-60 16,0 0-27-16,0 0-11 16,0 0-17-16,0 0-10 0,30 176-9 15,-26-168 1-15,1 1-1 0,-1-5-2 16,-2 1-2-16,3-3 0 0,-2 1 1 16,1 0 2-16,1-1-1 0,0 0-1 15,3-1-6-15,-4 0-68 0,5 1-53 16,-1-1-50-16,-4-1-105 15</inkml:trace>
  <inkml:trace contextRef="#ctx0" brushRef="#br0" timeOffset="324279.7867">6191 5809 753 0,'0'0'0'16,"0"0"79"-16,0 0-23 0,0 0-17 15,0 0-8-15,0 0-10 0,0 0 0 16,0 0-1-16,0 0 5 0,-70 12 0 16,54-1-9-16,-1 2-8 0,-1 3-2 15,-2 5-3-15,1 0 9 0,3-1 2 16,5 2-8-16,4-7-7 15,6 3-2-15,1-4-1 0,7-6-1 16,2 3 1-16,5 0 5 0,0-2 3 16,1 2 10-16,3-1 7 0,2-2-4 15,-2 0-7-15,3-3-3 0,-1 1-6 16,-1-3 0-16,0-1 2 0,3-2-3 16,-4 0 0-16,3 0-43 15,-4-5-6-15,0-1-39 0,-2 4-19 16,-4-2-39-16,-5 1-72 0,-2-2 8 15</inkml:trace>
  <inkml:trace contextRef="#ctx0" brushRef="#br0" timeOffset="324496.7658">6257 5886 498 0,'0'0'0'0,"0"0"192"16,0 0-83-16,0 0-46 0,0 0-31 16,0 0-10-16,0 0 2 0,0 0-3 15,0 0-2-15,-125 142-11 16,109-122-2-16,-1-2-5 0,5-3-2 16,3-2-70-16,5-3-13 0,3-1-48 15,1-5-86-15</inkml:trace>
  <inkml:trace contextRef="#ctx0" brushRef="#br0" timeOffset="324916.9191">6399 5538 609 0,'0'0'0'0,"0"0"42"15,0 0 35-15,0 0-29 0,0 0 1 16,0 0 10-16,0 0 22 16,0 0-24-16,0 0-26 0,0 79-8 15,2-50-5-15,1 2-3 0,3 1-3 16,-2-2-6-16,4 1 0 0,-3-1 3 15,2 2 12-15,-2-5 14 0,3 0-7 16,0 2-5-16,-2-4-4 16,-2 0-2-16,-2-4-8 0,0-1-6 15,1-3 0-15,-3-4-2 0,3 0 0 16,1-3-1-16,-3-5 0 0,0-2-3 16,-1-2 0-16,0-1-4 0,0 0-25 15,0 0-16-15,0-1-3 0,0-3-10 16,0-5-19-16,0 1-19 15,0-3-62-15,0-3-23 0,-6-2-25 16</inkml:trace>
  <inkml:trace contextRef="#ctx0" brushRef="#br0" timeOffset="325128.1971">6170 5506 700 0,'0'0'0'15,"0"0"195"-15,0 0-28 0,0 0-80 16,0 0-16-16,0 0 1 16,0 0-28-16,0 0-22 0,208-17-13 15,-174 17-5-15,-7-3-1 0,2 3-6 16,-7-2-35-16,-2 2-7 0,-2 0-11 16,-7 0-25-16,-1 0-16 15,-9 0-70-15,-2 2-42 0,-13 4-20 0</inkml:trace>
  <inkml:trace contextRef="#ctx0" brushRef="#br0" timeOffset="327029.0249">4374 5511 359 0,'0'0'0'0,"0"0"57"16,0 0-22-16,0 0-19 0,0 0 58 16,0 0 38-16,0 0-6 0,0 0 32 15,0 0-53-15,-53-10-43 0,53 22-30 16,0 7-7-16,0 4 6 15,0 8 8-15,0 0 3 0,-1 4-3 16,0 3-8-16,-3 3-4 0,2 1-2 16,-2 2-5-16,1 2 0 0,-3 0 3 15,0-1-3-15,-2-1 2 0,-1-2-2 16,0-1-1-16,-1-2 1 16,2-3 0-16,1 1 0 0,0-2 0 15,2-6 0-15,4-2 0 0,1-8 0 16,0-4-4-16,9-2 0 0,1-6 7 15,1 0 8-15,3 1 13 0,-2-4-1 16,4 3 2-16,1-1 1 16,2 1 3-16,4-2-1 0,3 1-2 15,2-2-11-15,3 0-5 0,5-3 1 16,4-1 0-16,1-5-1 0,7-2 6 16,0-5 3-16,4-1-4 0,6 0 2 15,0 0-6-15,2 2-6 0,-3 3-1 16,-3 2-2-16,-4 4 0 15,-5 2-2-15,-2 0 0 0,-5 2 3 16,-2-2-2-16,-4 0 0 0,0 0-1 16,0 0 0-16,6-2 0 0,0-2 2 15,-1 1-2-15,5 0 0 16,-5-1 0-16,3 2 0 0,1 2-16 16,3-1 5-16,1 1-3 0,1 0 4 15,-4 1 0-15,-4 0 7 0,-4 0 3 16,-5-1 0-16,-4 0 0 0,-4 0 0 15,1 0 1-15,-1-1-1 0,2-3 0 16,2-2 1-16,-2-2-1 0,3 1 0 16,4-1 0-16,1-4 0 15,-1 1 0-15,2 0 2 0,0-1-3 16,3 2 1-16,1 0 0 0,2 3 0 16,0 5 0-16,-4-3 0 0,-4 4 0 15,-4 1-32-15,-6 0 26 0,-7 0 5 16,-5 0 0-16,-2 0 2 15,0 0 0-15,1 1 3 0,7 2-1 16,2-3-3-16,6 0 0 0,-1 0 4 16,3 0-5-16,0 0 2 0,-1 2-2 15,-2 0 0-15,1 2 0 16,-4-1 1-16,0 1 0 0,-2-4-2 16,-2 0 2-16,-4 0 0 0,0 0 0 15,-1 0 0-15,-2 0 0 0,2 0 0 16,-2 0 9-16,-2 0-6 0,0-4 0 15,-1 2-1-15,-3 1-1 0,-1-1 8 16,0 0-6-16,0 0-3 16,0 0 0-16,1-3 2 0,1-1-2 15,-1-2 0-15,0-1 0 0,2-3 0 16,3-3 1-16,-2-2-1 0,1-2 0 16,-2-3 0-16,0 1 0 0,2-2 0 15,2-2 0-15,-2 0 1 16,0-3-1-16,-2 2-3 0,1-3-6 15,-2 0 0-15,-1-3 2 0,1-1 3 16,-1-2-4-16,2 3 6 0,0-1 1 16,-2 0 0-16,0 2 1 15,-1 0 0-15,0-1 0 0,0-1 0 0,0 1 1 16,0-2-1-16,0 0-1 16,0 0 1-16,2 0 0 0,3 2 0 15,-1 0 0-15,0 6-4 0,0 6 4 16,-2 5 0-16,-1 8 0 0,-1 3 1 15,-3 1-1-15,-2 0 0 0,-1 3 3 16,-2-3-2-16,1 3-1 16,0-2 0-16,1-1 0 0,2 0 0 15,-4-1 1-15,1-3 1 0,1 0-3 16,-4-2 2-16,-2 1-1 0,1 3 0 16,-5 0 0-16,-1 1 0 15,-4 2 0-15,-1 2 0 0,-3 0 0 16,-4 0 0-16,-1 1 0 0,-3 0 3 15,-1 2-1-15,1-1-1 0,-1-2-1 16,0 0 0-16,2-2 0 0,7-5 3 16,-4-3-3-16,3 1 0 0,-1-1 0 15,-2 0 1-15,0 2-1 16,0 4 0-16,-2 2-2 0,-2 2 3 16,-3 6-2-16,-4 3-1 0,-3 3 3 15,0 1-2-15,1-1-6 0,4-2 3 16,3-1 3-16,0-2 0 0,1-3 2 15,-2 2-1-15,-1-1 0 0,-1 0 0 16,-4 3 0-16,-3-2 0 16,-1 3 0-16,0-2 0 0,1 1 0 15,3 0 0-15,2-3 0 0,4-2 0 16,1-2 0-16,1-1 0 0,1 0 0 16,-5-3 0-16,-1 1-1 0,-3 2 2 15,0 0-1-15,0 0 0 0,-2 2 14 16,0 1-5-16,0 0-4 15,2 0-2-15,2 0-2 0,0 0 0 16,2 0-2-16,-4 0 2 0,2 4 1 16,-2 0-3-16,-2 4 2 0,5 2-2 15,2 1 0-15,2-3 2 16,2 3-1-16,4 0 0 0,1-3-1 16,4-1 2-16,7-3-2 0,4-3 2 15,7-3-1-15,4 0 0 0,2 3-71 16,0-1-42-16,4 7-48 0,4 0 6 15,3 4-72-15,-3-2-143 16</inkml:trace>
  <inkml:trace contextRef="#ctx0" brushRef="#br0" timeOffset="327992.5806">5268 6381 505 0,'0'0'0'16,"0"0"116"-16,0 0-31 0,0 0-28 15,0 0-27-15,0 0 5 0,0 0 16 16,0 0-15-16,0 0-10 0,1-34-8 16,-3 40-14-16,-3-3-2 15,0 2 0-15,-3 6 3 0,-1-1 0 0,-2 5 8 16,-1 4 6-16,0-1 2 15,1 1 0-15,-1 1-7 0,2 2-5 16,3 0-5-16,-3 1-2 0,4 0-2 16,1-2 0-16,-1-2 0 0,3 0-4 15,-1-3-8-15,-3-1 4 16,3-2 7-16,-2 0 1 0,2 0 0 16,-1-1 0-16,1-2 0 0,1-2 0 15,1-4 0-15,-2-2 1 0,4-2-1 16,0 0 3-16,0 0 3 15,0-3-1-15,0-2-5 0,7-2 0 0,-2-3-3 16,3-1 4-16,-1-2 4 16,-1-2-2-16,3-2 9 0,-1-2 8 15,0 1-2-15,0-3 2 0,3-2 4 16,-1-1-7-16,1-2-2 0,-1-1 4 16,-2 2 1-16,-1 0-3 0,2 0 7 15,-3 0 0-15,0 3-5 0,-3 0-9 16,-2 5-3-16,0 3-2 15,-1 3 1-15,1 4 2 0,1 3-2 16,-1 3-4-16,-1 1 0 0,0 6-4 16,-5 6 0-16,2 5-10 0,-1 2-11 15,0 3-23-15,1 4-21 16,1-3-24-16,1-3-12 0,0-2-24 16,1-3-12-16,0-5-101 0,0-1-238 15</inkml:trace>
  <inkml:trace contextRef="#ctx0" brushRef="#br0" timeOffset="380772.744">4363 5438 177 0,'0'0'0'16,"0"0"9"-16,0 0 38 0,0 0 43 15,0 0-4-15,0 0 0 0,0 0 14 16,0 0-39-16,2-65-8 0,-1 56 3 16,0 5-7-16,-1 0-4 0,0 1-2 15,0 1-10-15,0 1-2 0,-1 1 4 16,-2 0-6-16,1 0-11 15,-2 0-9-15,3 1-3 0,1 4 2 16,0-1-2-16,-1 2-1 0,1 4-2 16,-1 2 0-16,-1 6 1 0,2 5 4 15,-3 4-4-15,-1 1-1 0,0 1-1 16,-5 0 0-16,0 0 1 16,3 0-1-16,-2-1-1 0,0-1 5 15,2 0 1-15,-3 0 5 0,1-2-1 16,2 1-5-16,-2-4 1 0,5 3 1 15,-2-1-2-15,2-2-4 0,0 0 0 16,0-1-2-16,-1 1 0 16,1 1 2-16,-4 2-2 0,2 1 0 15,-2-1 0-15,2-3 1 0,-2 3-1 16,0-5 1-16,2 0-1 0,2-2 0 16,-1-1 0-16,4-2 0 15,0-2 0-15,0-2-3 0,0 1 3 16,1-1-9-16,2-1 4 0,-1-1 5 15,-2-1 0-15,1 0 4 0,0-2-5 16,3 1-1-16,0 1 4 0,-3 1-1 16,2-2 1-16,0 2 1 0,2 0-2 15,0-1-2-15,1 2 2 0,-2-5 0 16,2-2-1-16,-2 0-8 16,4 2 10-16,1-2 9 0,4 3 6 15,-2-2-3-15,2 2-7 0,0 3-3 16,0-1-2-16,2 0-1 0,-5 1 5 15,1-2-3-15,-1-1 1 0,-1 0 0 16,3-1-1-16,-2-2 1 16,2-1 4-16,2 0-3 0,-1 0-2 15,5 2-1-15,-6-2-1 0,3 0-2 16,1 2 2-16,-1-2 1 0,-2 1-2 16,0 3 3-16,2-5 0 0,-2 3 2 15,7 0 4-15,-2-2 2 16,1 0-5-16,3-2 6 0,-1 0-3 15,-4-2 0-15,4-1 3 0,0 0-3 16,-1-2-5-16,4 5 0 0,-2 0-3 16,0 0-1-16,2-2 0 0,1 2 2 15,2 0-1-15,3-1 0 0,2 1 1 16,-1-2 1-16,2 2-2 16,-4-1 2-16,3-4-1 0,-1 4 2 15,-5-2-5-15,0 3 2 0,0 0 5 16,-3 0-5-16,0 3-2 0,1-1 2 15,-2-1 1-15,0 2-3 0,1-2 2 16,-2 1 2-16,-2-2-4 16,2 0 2-16,1 0-1 0,0 0 0 15,2 0 0-15,-1 0 1 0,1 0-1 16,-3 0 0-16,0 0 2 0,1-2-3 16,0 1 1-16,2 1 1 15,1-3-2-15,2 2 2 0,-2 0-1 0,-1 0 0 16,-2-2 0-16,1 0 1 15,-2 1-1-15,2-3 0 0,0 3 0 16,2-1 0-16,0-1 1 0,2 1 0 16,-3-2-2-16,-1 4 1 0,-2-4 1 15,-1 5-2-15,1-2 1 16,0-1 0-16,1 3 0 0,-2-1 0 16,0 0 0-16,-4 1 0 0,4-5 0 15,-6 3 2-15,5-1-3 0,-3-2 1 16,-1 2 0-16,2 1 0 0,-3-4 0 15,5 4 0-15,-3-2 0 0,4 1 0 16,-2 3 0-16,-1-2 0 16,3 1 0-16,-5-2-1 0,2 0 1 15,-2-1 0-15,2 1 0 0,-3 1-1 16,1-1 2-16,-4 0-1 0,1 1 0 16,5 1 0-16,-5-2 1 0,3 3-1 15,1-3-1-15,2 2 1 0,2 1 0 16,-1-1-1-16,-1 1 1 15,-1-3 0-15,1 3 0 0,1-3 0 16,-4-1-1-16,5 2 1 0,-4-2 0 16,2 3 1-16,-5-2-1 0,-4-1 1 15,-2 0-1-15,-2 1 2 0,0 2-1 16,-1-2 1-16,-2 1 1 16,-1 1-2-16,0-2-2 0,-1 2-2 15,0 1-4-15,0-3-2 0,-1 2 5 16,1-1 1-16,-4 1-2 0,-2-2 0 15,-1 2 1-15,-5 0 1 0,-5 1 5 16,-5-1-1-16,-3 1-2 16,-6 0 2-16,-3 0 0 0,-3 2-2 15,-6 2-22-15,-3-1 6 0,-5 0-4 16,-3-2 0-16,-3 3 1 0,-6-2 9 16,0-1 10-16,-3 4 1 0,-2-2 0 15,1 0 0-15,-2 4 0 16,1 3 0-16,-1 1-2 0,-2 2-7 15,3-1 3-15,1 3 4 0,0-2-5 16,3 0 1-16,1-3 7 0,5 0 0 16,1-3 1-16,2 0 5 0,3-4 9 15,2-3 4-15,6 0-2 16,5 0-3-16,5 0-7 0,2-3-2 16,5 1-4-16,0-3 8 0,3 1 1 15,2 0-4-15,-1-2-3 0,4 3 2 16,2 0 2-16,3 1 1 0,2-1-1 15,2 0-2-15,1 2 0 0,6-2 0 16,0 2 2-16,2 1-3 16,1 0-5-16,4 0 0 0,6 0-11 15,6 0 16-15,7 4 6 0,8-2 1 16,7 1 2-16,7-1-1 0,8-2 2 16,5 0-2-16,6-4-2 0,6-1 6 15,5-3 4-15,0 2-6 0,3 1-10 16,-6 0-3-16,-3 2-1 15,2 3-1-15,-8 0 0 0,1 0 2 16,-4 0-2-16,-3 0 0 0,-3-1 3 16,-2-1-4-16,-1-4 2 0,-3 1 3 15,0-1-3-15,-4-2 1 0,-6 5 0 16,-1 3-4-16,-5 0 2 16,-2 0 0-16,1 0 0 0,0 0 0 15,0 0 0-15,-3 0 0 0,1 0 1 16,-6 0-1-16,-5 0 0 0,-4 0 0 15,-4 0 0-15,-4 0 0 0,2 0 1 16,-5 0 3-16,5 0-2 16,0 0-1-16,-1-1 1 0,4-1-2 15,3-3 0-15,2-1 2 0,1 3-2 16,2 0 0-16,1-1 0 0,2 1-1 16,3-2 1-16,-1 1 0 0,1 2 0 15,-4-3 1-15,-4 2-1 0,-1-1 0 16,-5 0 0-16,-3 1 4 15,-2 0-4-15,1 0 0 0,-3-2 3 16,4 3-4-16,1 0 1 0,-3 1 0 16,0-1 0-16,-1 2 0 0,1-3 0 15,-2 0 0-15,2 3 0 16,-1-2 0-16,-2-1 1 0,4 0-1 16,-5-2 5-16,0-1-4 0,0-1 2 15,-2 0-1-15,0-5-3 0,-2 3 2 16,-1-4 1-16,1-1-1 0,-1 0 2 15,0-2-3-15,2-2 0 0,1 0 1 16,0 1-1-16,0-1-4 16,0 0 6-16,4 0-2 0,-3-2 0 15,0 0 0-15,-1-1 2 0,0-2-1 16,0 0 0-16,0-2 0 0,0-1-2 16,0 0 2-16,0-2-1 0,0 1 0 15,0 1-2-15,0 1 1 0,1 3-2 16,0 0 2-16,0 2 1 15,1 2 0-15,1 1-2 0,-1 2 2 16,-1 4-1-16,0-3 1 0,-1-1 2 16,0 0-2-16,0 2 0 0,-2-1 3 15,-2-1-2-15,1 1 2 16,2-1-3-16,-2-1 0 0,2 0 0 16,0 1 1-16,1-1-2 0,0 4 1 15,0 1 0-15,0 0 0 0,-2 1 0 16,1 5 1-16,-2-4-2 0,1 5-6 15,-3 0 8-15,2-4-2 0,-3 0 2 16,-1 0 1-16,0 4-5 16,1-3 6-16,1 4-2 0,0-3-1 15,-2 0 0-15,4 1 3 0,-2-4-5 16,1 2 3-16,2 0 0 0,-4 0-2 16,2 3 1-16,1-2 0 0,-5 3 0 15,4 2-4-15,-5 0 0 0,-1-2 3 16,1 3 2-16,1 0-1 15,-2 0 0-15,-1 0 2 0,-2 0-2 16,-2-3 0-16,1 1 1 0,-4-1-1 16,0-1 1-16,-3 2-1 0,-2-1 0 15,-1 0 0-15,2 2 0 0,-7 0 0 16,3-1 0-16,-5-1-1 16,1 2 1-16,1 1 0 0,0 0-1 15,2 0 1-15,3 0 0 0,2 3 0 16,-1-2 0-16,1 1 0 0,-2-1 0 15,0 0 2-15,-4 4-2 0,1-4-2 16,-3 1 2-16,3-2 1 0,-3 0 0 16,2 0 1-16,-2-2-2 15,0 2 0-15,-2-1 2 0,0 1-2 16,-3 0 0-16,-1-2-1 0,0 2 1 16,-3 0 0-16,1 2 0 0,0 2 0 15,0 1 0-15,-3-1 0 16,4 2-3-16,-3-3 5 0,4 1-2 15,1-1 0-15,1-1 0 0,2-1 0 16,-2-1 0-16,0 1 0 0,-2-1 0 16,-2 0 0-16,-3 0 0 0,1 0 0 15,-1 3 0-15,-2-1 0 16,3 0-1-16,-1 1 0 0,2-1 2 16,3 0-1-16,3 1 0 0,5-3 0 15,2 4-1-15,3-1 1 0,1 2-3 16,2-2 3-16,5 1 0 0,-1-1-1 15,3 0 1-15,1-1 0 16,-3-2 0-16,2 0 1 0,-2 0-2 16,0 0 2-16,-3 2 0 0,0-1-1 15,-2-1 0-15,-4 1 1 0,-3 0-2 16,-2 2 1-16,-1 2 1 0,2 0-2 16,0 0 2-16,7-1 3 0,2 1-5 15,2 1 2-15,2-3 2 16,0-2-3-16,5 2 0 0,2 0 1 15,2-2-1-15,4 2-1 0,2-3 1 16,-1 0 0-16,1 0-3 0,0 0 2 16,0 0-9-16,0 3 9 0,3-3-1 15,3 3-1-15,0-3 6 16,6 0-1-16,6 0-2 0,5 0 0 16,10 0 3-16,7-3-3 0,8-4 0 15,7 0 6-15,7-7-8 0,9 3 4 16,6-5 1-16,10 3-4 0,2-3 2 15,3 1-1-15,2 1 0 16,2 2 0-16,4 2 0 0,-2 0 0 16,4 2 1-16,-2 2 0 0,0 1-1 15,-7-1 0-15,-6 4 1 0,-6-1-2 16,-4 1 2-16,-9 2-1 0,-4-1 0 16,-3-1 0-16,-3 2 1 0,-1 0-1 15,-1 6-1-15,0-1 1 0,-2 1 0 16,-3-2 0-16,0-1 1 15,-2 0-1-15,-3-1-1 0,0 1 2 16,-5-2-1-16,-6-1 0 0,-2 0 2 16,-6 0-2-16,-2-3 0 0,-3 0 2 15,-5 0-2-15,0-1 5 0,-5 0-5 16,0 2 0-16,-5-1 1 16,-2 2-1-16,-3 1-11 0,-2 0-21 15,0 0-17-15,-2 0-28 0,-5 6 17 16,-4 0-11-16,-1 2-90 15,-2 4-57-15,-7-6-110 0</inkml:trace>
  <inkml:trace contextRef="#ctx0" brushRef="#br0" timeOffset="389957.2515">6880 5255 323 0,'0'0'0'0,"0"0"-11"15,0 0 23-15,0 0 16 0,0 0 24 16,0 0 0-16,0 0-19 0,0 0-23 15,2-11-4-15,-2 11 17 0,0 0 5 16,0 0-2-16,0 0 6 0,0 0-1 16,-2 0 2-16,1 0 6 15,1 0 12-15,0 0-8 0,0 0-11 16,0 0-8-16,0 0-1 0,0-2 6 16,1-1-2-16,1 0-6 0,2 3-7 15,0-1-6-15,3 1-3 0,1 0 1 16,0-1 0-16,5-2-3 15,0 0 0-15,1-2-1 0,1 2 3 16,-1 1-4-16,4 0 2 0,0 0 1 16,0 2 1-16,1-1 0 0,-1 1 2 15,1 0 3-15,0 1-1 0,2 2 2 16,0-3 2-16,0 3 2 16,2-3 1-16,-1 0-3 0,1 0-4 15,-1-2-6-15,-3 1 0 0,3 0 0 16,-1 1-4-16,2 0 1 0,0 0 0 15,-2 0 2-15,1 0-3 16,-3 0 1-16,0 0 0 0,0 1 4 16,1-1-2-16,-2 3 2 0,1 0-5 15,1 2 2-15,1 1 1 0,-3-5-2 16,2 0 0-16,1 4 1 0,0-4-1 16,3 1 0-16,2 1 2 0,4-2-2 15,-1 1 0-15,5 1 1 0,1-3-1 16,2 1 0-16,1 1 2 15,1 1-2-15,-2-1 3 0,-3-2-3 16,0 3 1-16,-1 0-1 0,1 2 1 16,1 1-1-16,-1 1 0 0,0-4 7 15,0 1 0-15,-1 1 1 16,0-1-2-16,2-1 0 0,-4 0-3 16,1-1 1-16,-2 3-2 0,0 1-1 15,-3-2 1-15,0 0-3 0,1 2 2 16,0-1-1-16,-1-1 1 0,1 1-1 15,-3-2 0-15,2 2 1 0,-1-2-1 16,1-2 7-16,0 0 1 16,-2 2-3-16,4-1-1 0,-5-1-1 15,5 2-2-15,-3 0-1 0,-2 0 0 16,-1-1 0-16,-2 1 1 0,-1 1-1 16,-1-3 0-16,-1 4 1 0,1-2-1 15,-1 0 0-15,3 2 0 16,-3-2 0-16,0 2 0 0,1-4 1 15,-2 3-1-15,3 2 0 0,-1-2 1 16,-3 1-2-16,2 0 2 0,-4-1-1 16,-1 2 0-16,-1-4 0 0,0 0 1 15,2 2-1-15,0 2 5 0,0 1-3 16,0 0-3-16,3-2 2 16,-4 1 2-16,0-2-2 0,-2 0 0 15,-3-1 1-15,-4-3-2 0,2 0 0 16,-4 0 9-16,-1 0 18 0,0 2 1 15,-1-2-5-15,2 1-2 0,-1-1-12 16,3 0-6-16,0 0-3 16,-1 0 0-16,3 0 0 0,-1 0 1 15,0 0-1-15,-1 0 0 0,-2 0 0 16,0 0 1-16,-2 0-1 0,0 0 1 16,0 0-1-16,0 0 3 0,0 2-1 15,0-2-1-15,0 0 0 0,0 0-2 16,0 0 1-16,0 0 1 15,0 0-1-15,0 0 0 0,0 0 1 16,0 0-1-16,-2 0-47 0,-1 0-6 16,-3 0-38-16,1 0-12 0,1 0-10 15,1 1-102-15,2 1-74 0,1-2-131 16</inkml:trace>
  <inkml:trace contextRef="#ctx0" brushRef="#br0" timeOffset="390519.2995">9580 5486 211 0,'0'0'0'16,"0"0"123"-16,0 0-58 0,0 0 6 16,0 0-5-16,0 0-11 0,0 0 5 15,0 0-4-15,0 0 0 0,-36-16 12 16,32 13-14-16,-2 0-24 15,2 3-11-15,0-3-10 0,-2 1-6 16,2 2 3-16,-3-2-4 0,0 2-1 16,-1 0 3-16,-1 0-2 0,0 0 2 15,-3-1 7-15,0 1 5 0,1 0 3 16,0 0 5-16,2 0-3 16,2 0-9-16,-1 1-5 0,1 2-4 15,2 1-1-15,-4-1 0 0,-2 3-1 16,2-3 0-16,-2 3 0 0,0-2 0 15,0 2 0-15,-2 0 3 16,-1-1-1-16,0-1 0 0,-3 0 1 16,6 2-3-16,0-3 1 0,3 0-1 15,2 1-1-15,4-1 0 0,0 1-2 16,2-2 0-16,0 2 1 0,0 1-1 16,2 0 4-16,0-1 5 0,1-1-3 15,1 1 2-15,-2 1 1 0,-2-3 2 16,0 1-2-16,1-2 2 15,-1 0 1-15,1 0-4 0,-1-1-1 16,1 0-1-16,2 1 0 0,1 2-3 16,-1-2 0-16,2 4 0 0,1 1-1 15,1 2 0-15,-2 0-2 16,4-1 2-16,-2 3 1 0,0-4-1 16,1 1 0-16,2-1 1 0,-2 1-1 15,-1-1 0-15,2 0-90 0,-2 3-6 16,-2-4-39-16,-2 1-196 15</inkml:trace>
  <inkml:trace contextRef="#ctx0" brushRef="#br0" timeOffset="395832.5741">10863 5348 259 0,'0'0'0'0,"0"0"42"0,0 0 21 16,0 0 2-16,0 0-9 0,0 0 24 16,0 0 29-16,0 0-17 0,8-8-12 15,-8 12-28-15,0 8-27 0,4 1-1 16,0 6 5-16,6 4-7 0,0 2-6 16,2 3-5-16,2-4-7 15,1 1-2-15,-2-4 0 0,-3-2 0 16,-5-7 0-16,-2-3 6 0,2 1 7 15,-3-3-4-15,2 0-4 0,-3-2-4 16,1-2-2-16,0 0-1 16,-1-2 0-16,-1 0 9 0,0-1-3 15,-6 0 2-15,0-4-6 0,-2-2-2 16,-2-4 0-16,3-2 4 0,-7-4-3 16,6-5-1-16,-1-1 0 0,-1-6 0 15,3 1 17-15,3-4-7 0,1-1-7 16,2-3 2-16,1 2 0 15,0 1 13-15,2-1 0 0,4 0 0 16,2 6 6-16,4 2 0 0,0 2 4 16,0 4 3-16,1 5-10 0,-2 2-14 15,1 7-6-15,2 3 3 16,-3 2-2-16,-1 2 2 0,-2 6 3 16,-1 1-1-16,-3 2 0 0,-1-1 3 15,-3 5-1-15,-2 0-1 0,-5 2 1 16,-6 0-4-16,-2 2-2 0,3-3 1 15,-4-3-2-15,5 3-2 0,-1-7-18 16,1-4-8-16,4-4-29 16,3 0 6-16,0-1-22 0,4 2-39 15,0-1-67-15,5 2-73 0,1 2-44 16</inkml:trace>
  <inkml:trace contextRef="#ctx0" brushRef="#br0" timeOffset="396382.1317">11160 5284 411 0,'0'0'0'0,"0"0"144"0,0 0-71 15,0 0-39-15,0 0 9 0,0 0-2 16,0 0-5-16,0 0-2 16,0 0-7-16,23 118 4 0,-21-100-9 15,2-6-9-15,-2 1 5 0,1-5 1 16,2-4-3-16,0 0-5 0,1-2 1 15,-1-2 14-15,-1-7 13 0,5-2-13 16,-3-4-11-16,1-5-1 16,0 0 3-16,-4-4-1 0,-2 0-1 15,-1 2-5-15,0 1-4 0,-3 2-1 16,-5 5 3-16,-2 3 6 0,1 2 7 16,0 4-4-16,2 3-10 0,4 0-6 15,0 0 0-15,3 0-2 0,-4 0-12 16,4 3-7-16,1 0-5 15,4-3 0-15,4 0 20 0,-1 0 5 16,4-6 0-16,6 3 0 0,1 3 16 16,3 0-1-16,0 6 4 0,-1 4 3 15,0 2-7-15,-3 5-3 16,-1-2-3-16,-2 2-6 0,-3-1 2 16,-5-3-3-16,-1-1-1 0,-6 0 4 15,1-3-3-15,-1-1 0 0,0-4 4 16,-2-2-4-16,-4-1 1 0,2-1 2 15,-3-2-6-15,1-3-11 0,-1-4 4 16,5-2 1-16,2-2-4 16,0-2 10-16,1 0 1 0,7 2 0 15,1 2 19-15,0 1-11 0,4 3-8 16,-1 2 0-16,2-2 4 0,0 3-6 16,-3-1-42-16,0-2-27 0,-1 0-45 15,0-4-2-15,-2-2-54 16,1-1-110-16,-3-3-163 0</inkml:trace>
  <inkml:trace contextRef="#ctx0" brushRef="#br0" timeOffset="396634.5473">11583 4842 743 0,'0'0'0'0,"0"0"70"15,0 0 58-15,0 0-26 0,0 0-60 16,0 0-24-16,0 0 3 0,0 0-1 15,0 0 5-15,15 99 2 0,-7-67-5 16,1 1-10-16,6 2-1 16,-2-5 2-16,0-1 4 0,0-1-5 15,-1-2-5-15,0 0-4 0,-3-3-2 16,0 0 2-16,-5-4-6 0,4-3-45 16,-5-5-15-16,-2-6-11 0,2-3-21 15,-3-2-40-15,0-1-26 0,-5-8-146 16</inkml:trace>
  <inkml:trace contextRef="#ctx0" brushRef="#br0" timeOffset="396755.6021">11567 5151 748 0,'0'0'0'0,"0"0"199"15,0 0-106-15,0 0-37 0,0 0 2 16,0 0-2-16,0 0-44 16,0 0-10-16,0 0-4 0,154-77-158 15,-125 77-56-15,-3 0-280 0</inkml:trace>
  <inkml:trace contextRef="#ctx0" brushRef="#br0" timeOffset="397758.3271">12689 4593 649 0,'0'0'0'0,"0"0"34"0,0 0 38 15,0 0-31-15,0 0-22 0,0 0-5 16,0 0 20-16,0 0 12 0,0 0-10 15,9 38 0-15,-9-27-9 0,0 4-13 16,0-1-6-16,0 1 5 0,-2-3-1 16,0-1-5-16,0-5-5 15,1 0 2-15,1-4-4 0,0-2 0 16,4 0-9-16,4 0 12 0,5-1 3 16,8 1 3-16,0 0-2 0,3 1 6 15,2 11 4-15,-2 1-1 0,-1 3-3 16,-3 6 1-16,-1-3 7 15,-6 3 4-15,-2-2-2 0,-1-3-2 16,-6-3 5-16,-2-4-2 0,-2 2-3 16,0-5-2-16,-5 3-9 0,-1 0-6 15,-4-2-2-15,-2 3 1 16,-4-4-3-16,-2-1 0 0,-5-4-23 16,0-2 0-16,-3-2-24 0,1-4-25 15,2-7-24-15,1 1-12 0,5-5-75 16,2-2-123-16</inkml:trace>
  <inkml:trace contextRef="#ctx0" brushRef="#br0" timeOffset="397891.6261">12686 4588 704 0,'0'0'0'0,"0"0"272"0,0 0-126 16,0 0-114-16,0 0-31 0,0 0-2 15,0 0-45-15,0 0-50 0,0 0-86 16,202-7-37-16,-185 22-54 15</inkml:trace>
  <inkml:trace contextRef="#ctx0" brushRef="#br0" timeOffset="398234.0638">13044 4491 900 0,'0'0'0'0,"0"0"118"16,0 0-43-16,0 0-43 0,0 0-17 15,0 0-8-15,0 0 1 0,0 0-2 16,0 0-2-16,61 125 2 16,-59-107 0-16,1-7 1 0,-2-2 3 15,3-2-2-15,1-4-5 0,2-1-1 16,2-1 3-16,3-1-4 0,3 3-1 16,2 1 0-16,3 4 12 0,-3 5 0 15,1 2 3-15,-5 4-9 16,-1 0 0-16,-4 2 2 0,-7-2 0 15,0-3 7-15,-1-2-4 0,0-3-6 16,-2-5-2-16,-4 0 2 0,-3-1-2 16,1-3 2-16,-7 1-3 0,-3-3-2 15,-1 0 0-15,-2-3-29 0,0-6-18 16,-2-4-90-16,1-6-39 0,-1-3-116 16,3-3-297-16</inkml:trace>
  <inkml:trace contextRef="#ctx0" brushRef="#br0" timeOffset="398382.0448">13101 4535 609 0,'0'0'0'0,"0"0"235"16,0 0-92-16,0 0-73 0,0 0-31 15,0 0-23-15,0 0-14 0,0 0-4 16,230-150-84-16,-212 168 37 0,-5-4-70 16,-5 7-127-16,-6 0-207 0</inkml:trace>
  <inkml:trace contextRef="#ctx0" brushRef="#br0" timeOffset="398871.9958">13532 4332 474 0,'0'0'0'15,"0"0"136"-15,0 0-45 0,0 0-22 16,0 0-15-16,0 0-6 0,0 0 3 16,0 0-2-16,0 0 0 0,1 13-7 15,5 3-20-15,-5 4-11 0,-1 3-4 16,0 2-2-16,-1-2-3 0,-5 0-2 15,2-4 0-15,0-4 4 16,3-4-4-16,1-5 0 0,5-4-40 16,2-2 16-16,3-3 22 0,1-2 2 15,7 2 0-15,1 2 0 16,1 1 30-16,1 1 6 0,-3 7 2 16,4 5-12-16,-4 2-11 0,-2 2-1 15,-4-2-3-15,-1 1-4 0,-2 0-2 16,-5-5-3-16,0-3 1 0,2-2 5 15,-5-4-4-15,1 1-2 0,-2-2 2 16,-1 1 2-16,-7 1 3 16,-4 1-6-16,-3 2-1 0,-3 2-4 15,-4-2-51-15,1-1-15 0,-2-3-28 16,-5-2-22-16,1-11-100 0,-4-5-267 16</inkml:trace>
  <inkml:trace contextRef="#ctx0" brushRef="#br0" timeOffset="398994.5164">13556 4327 875 0,'0'0'0'16,"0"0"165"-16,0 0-108 0,0 0-46 15,0 0-22-15,0 0-76 16,0 0-102-16,0 0-250 0</inkml:trace>
  <inkml:trace contextRef="#ctx0" brushRef="#br0" timeOffset="399301.0566">13894 4167 765 0,'0'0'0'0,"0"0"156"0,0 0-10 16,0 0-85-16,0 0-13 0,0 0-11 16,0 0-20-16,0 0-11 0,93 96-2 15,-92-81-1-15,-1-4 6 0,0 1 10 16,0-3-12-16,0-6-4 15,0-2-2-15,2-1 1 0,1 0-2 16,4-3 0-16,2 3 0 0,-1 0 1 16,4 0-1-16,2 7 0 0,4 4 3 15,1 2 1-15,-3 1 0 16,-1 3-4-16,-3-2 0 0,-5-2 5 16,-3 0-3-16,-3-1 1 0,-1-4 2 15,0-2 3-15,-1-1 1 0,-4-2-5 16,-5 1-1-16,-1-2-6 0,-2-2-55 15,-6 0-17-15,0 0-90 0,-4-8-102 16,-2-4-125-16</inkml:trace>
  <inkml:trace contextRef="#ctx0" brushRef="#br0" timeOffset="399446.0044">13950 4148 905 0,'0'0'0'0,"0"0"199"16,0 0-93-16,0 0-62 0,0 0-33 15,0 0-9-15,0 0-4 16,0 0-230-16,0 0-14 0,212-55-97 16</inkml:trace>
  <inkml:trace contextRef="#ctx0" brushRef="#br0" timeOffset="399755.7382">14330 3930 1052 0,'0'0'0'0,"0"0"0"0,0 0 20 16,0 0-14-16,0 0-4 15,0 0 0-15,0 0-4 0,0 0-4 16,0 0 5-16,2 169 1 0,-3-156 0 16,0-7 0-16,1 1 0 0,3-3 0 15,6 1-10-15,4 2 11 0,5 0 12 16,9 2 10-16,-2 4-5 15,5 3-3-15,-3 1-4 0,-5 0-6 16,-3-1-2-16,-6 1 2 0,-7-3-2 16,0-1-2-16,-4-1 11 0,-2-2 6 15,0-3 3-15,-3-1-6 16,-7-1-9-16,-3-1-5 0,-6 2-2 0,-4-2-111 16,-3-3-37-16,-2-1-103 15,-6-1-120-15</inkml:trace>
  <inkml:trace contextRef="#ctx0" brushRef="#br0" timeOffset="399879.2185">14360 3991 1172 0,'0'0'0'0,"0"0"172"16,0 0-128-16,0 0-30 0,0 0-13 16,0 0-1-16,0 0 0 0,0 0-169 15,0 0 48-15,359-159-52 0,-353 173-240 16</inkml:trace>
  <inkml:trace contextRef="#ctx0" brushRef="#br0" timeOffset="400484.665">13604 4240 606 0,'0'0'0'0,"0"0"154"0,0 0-45 16,0 0-41-16,0 0-28 0,0 0-14 15,0 0-16-15,0 0-5 0,0 0-6 16,200-54-37-16,-181 54-44 16,-9 4-78-16,-9 5-90 0,-1 5-14 15</inkml:trace>
  <inkml:trace contextRef="#ctx0" brushRef="#br0" timeOffset="406257.4746">26178 5675 396 0,'0'0'0'16,"0"0"105"-16,0 0-36 0,0 0-7 16,3-33 9-16,-3 30-3 0,0-2-1 15,0 0-4-15,-2 4-34 0,-2-2-5 16,-3 1-1-16,2 2-10 16,-3-4-2-16,3 2 3 0,-3-1 1 15,2 2-7-15,-2 1-2 0,-1 0-2 16,-2 3 3-16,-3 3-3 0,1-3-2 15,-2 3-1-15,3 5-2 0,2-3 2 16,-1 5 0-16,4-1-2 0,1 2 1 16,3-2-1-16,3 1-5 15,3 1 3-15,8 2 5 0,8 1 4 16,4 2 4-16,3 0 0 0,1-2-3 16,-2 1-4-16,-3-2-1 0,-6-2-1 15,-4 1 1-15,-5-2 1 0,-5 0 3 16,-2 0 7-16,-3-3 8 15,-5 0 4-15,-5-2 8 0,-1-3-6 16,-5 0-8-16,-2-4-1 0,-4-1-1 16,-5 0-2-16,-2-3 1 0,4-1-7 15,-1-1-9-15,4-1 0 0,2 2 2 16,1 1-2-16,2 0-31 16,3 3 11-16,6-1-31 0,4 1-17 15,5 0-26-15,2-1-87 0,1-2-98 16,8 0-9-16</inkml:trace>
  <inkml:trace contextRef="#ctx0" brushRef="#br0" timeOffset="406586.993">26346 5792 522 0,'0'0'0'0,"0"0"66"16,0 0-45-16,0 0 29 15,0 0-2-15,0 0-20 0,0 0 10 16,0 0 13-16,0 0-6 0,-18 143-12 16,16-122-9-16,2-5-10 0,0-4-2 15,5-5 0-15,2-4 1 0,5-3 14 16,0 0 19-16,6-10-8 16,-2-2-9-16,5-9-5 0,2-1 0 15,-1-3 6-15,0-1-5 0,-4 1-6 16,-7 4-9-16,-7 2-5 0,-4 2 5 15,-2 3 4-15,-6 5 0 0,-2 6 1 16,-2 3-9-16,-1 0-6 16,-4 11 0-16,0 3-39 0,2 1-53 15,3 4-19-15,3-1-37 0,2-4-102 16,5 1-49-16</inkml:trace>
  <inkml:trace contextRef="#ctx0" brushRef="#br0" timeOffset="406888.9573">26785 5736 601 0,'0'0'0'0,"0"0"190"0,0 0-108 15,0 0-45-15,0 0-4 0,0 0 6 16,0 0 4-16,0 0 6 0,0 0-13 15,-91 12-11-15,75 3-12 0,1 4-7 16,-1 4 2-16,4 6-3 0,0-2-1 16,8 3 0-16,4-1-3 15,1-6 1-15,14-2 1 0,-1-7-3 16,6-1 0-16,0-7 4 0,1-3-4 16,-1-3 0-16,-1 0 5 0,-4 0-6 15,0 0-129-15,-4-6 30 0,0-2-82 16,1-3-75-16,-3-5-263 15</inkml:trace>
  <inkml:trace contextRef="#ctx0" brushRef="#br0" timeOffset="407884.7169">26975 5367 280 0,'0'0'0'16,"0"0"176"-16,0 0-76 0,0 0 19 16,0 0-29-16,0 0-19 0,0 0-23 15,0 0-6-15,0 0 10 16,1-29-20-16,-1 29-22 0,-2 3-9 15,0 4-2-15,2 4 1 0,0 5 2 16,2 1-1-16,3 7 2 0,-4 6 0 16,1 2 6-16,-1 7 14 0,-1-1 5 15,0 5-3-15,0 1-9 0,-1-1-4 16,-1 0-5-16,-3-4 3 16,1-1-4-16,4-4-1 0,-6-3-3 15,1-2 0-15,3-4-1 0,-3-3 0 16,0-4 1-16,4-4-2 15,-2-3 0-15,-1-3 0 0,2-1-11 0,-2 0 1 16,-1-1 5-16,1 1-1 16,1-2 3-16,2 1 2 0,0-5 0 15,-1 1 2-15,2-2 0 0,-2 0-1 16,2 0 6-16,0-2 2 0,0-3-3 16,0-2-5-16,2 0 0 0,0 0 3 15,-1-1-3-15,3 1 4 0,-4 1-4 16,0-1 2-16,0 0 0 15,1 1 0-15,4-2 3 0,-2 3 2 16,-3-4-3-16,0-2-1 0,1 2 0 16,1-4-4-16,1 3 2 0,3-2 0 15,-4 2-2-15,6 3 1 0,-5 1 0 16,-2-2 0-16,3 6 1 16,-2-4 0-16,1 1 0 0,0-2 4 15,1 0 3-15,1-4-3 0,3 1-4 16,3 0 0-16,-1-2 1 0,0 1 5 15,3 0 4-15,-3 1 0 0,-2-1 1 16,3 7 0-16,-5-4-4 16,-1 6 1-16,-5 0 2 0,0 2 1 15,0 0 2-15,0 0-8 0,0 0-6 16,0 2 0-16,0 0 0 0,0 0 1 16,0 1-1-16,0-3-7 15,0 1 4-15,0-1 3 0,0 0 0 0,0 0 0 16,0 0 1-16,0 0 0 15,0 0 0-15,0 0-1 0,0 0 0 16,0 0 2-16,0 0-2 0,1 0 2 16,-1 0-2-16,3 0 0 0,-3 0 2 15,0 0-2-15,0-1-45 0,0-2 32 16,0 3 6-16,0 0 5 16,0-2 1-16,2 1-2 0,1-3 2 15,-1-2 2-15,4 0 6 0,-4-2 6 16,2 0 1-16,1 0 9 0,1-2-1 15,9-2-2-15,1-2 0 0,9-3-8 16,5-2-4-16,4-3 4 16,2 0-5-16,0 2-3 0,-3 4-5 15,-4 7 2-15,-7 0 0 0,-8 7-2 16,-7 2-16-16,-4 0 3 0,-2 2 3 16,-1 3 3-16,0 0-7 15,0 1-33-15,0 3-31 0,0 0-42 16,-1 2-117-16,-5-3-109 0</inkml:trace>
  <inkml:trace contextRef="#ctx0" brushRef="#br0" timeOffset="408223.5052">27084 5736 555 0,'0'0'0'0,"0"0"225"15,0 0-113-15,0 0-30 0,0 0 11 16,0 0-34-16,0 0-30 15,0 0-15-15,0 0-3 0,113 185 4 16,-98-166-2-16,-1 0-8 0,-1-2-2 16,2-4-2-16,-1-2 0 0,-1-2-1 15,2-2 0-15,-2-3-109 0,-3-2 8 16,0-2-68-16,0 0-59 16,-4 0-29-16</inkml:trace>
  <inkml:trace contextRef="#ctx0" brushRef="#br0" timeOffset="408500.7683">27507 5853 705 0,'0'0'0'15,"0"0"225"-15,0 0-136 0,0 0-54 16,0 0-21-16,0 0 6 0,0 0-2 16,0 0-12-16,-68-44-4 0,52 50-3 15,2 4 2-15,-2 0-2 0,2 3 1 16,3 0 0-16,-1 5 0 15,1 3 2-15,5 2 3 0,1 1 1 16,5 1-1-16,0-3-2 0,10 0 1 16,2-3 1-16,3-2-1 0,2-4-2 15,0 0-2-15,0-3 0 0,0-1 0 16,-2-3-127-16,4-3 5 16,0-3-75-16,-2-3-129 0</inkml:trace>
  <inkml:trace contextRef="#ctx0" brushRef="#br0" timeOffset="408639.797">27556 5938 558 0,'0'0'0'0,"0"0"279"15,0 0-201-15,0 0-56 0,0 0-18 16,0 0-1-16,0 0 0 0,0 0 1 16,0 0 2-16,-115 47-1 0,108-26-6 15,3 0-1-15,3-4-39 0,1-2-52 16,4-5-73-16,2-4-67 15</inkml:trace>
  <inkml:trace contextRef="#ctx0" brushRef="#br0" timeOffset="408952.1076">27883 5314 693 0,'0'0'0'16,"0"0"159"-16,0 0-35 0,0 0-53 15,0 0-65-15,0 0-5 0,0 0 5 16,0 0 8-16,0 0 8 0,-26 239 10 16,24-176-8-16,2-2-4 0,0-2-10 15,5-2-6-15,2-5 0 0,-3-5-2 16,0-4 0-16,1-5 0 15,-2-6 0-15,-2-5-1 0,1-6-2 16,0-9-50-16,0-5-13 0,-2-7 2 16,0 0-19-16,0-8-37 0,-7-8-177 15,-2-7-160-15</inkml:trace>
  <inkml:trace contextRef="#ctx0" brushRef="#br0" timeOffset="409072.5422">27778 5761 641 0,'0'0'0'16,"0"0"160"-16,0 0 5 0,0 0-74 15,0 0-21-15,0 0-14 0,0 0-47 16,0 0-18-16,0 0-129 0,271-8 12 16,-250 16 30-16,-5 1-81 15,-8 2-23-15,-5-2-6 0</inkml:trace>
  <inkml:trace contextRef="#ctx0" brushRef="#br0" timeOffset="410406.9479">25802 5503 305 0,'0'0'0'0,"0"0"170"16,0 0-77-16,0 0-23 0,0 0-22 16,0 0 12-16,0 0 3 0,0 0-9 15,0 0-3-15,-54-25-34 0,56 47-5 16,1 12 2-16,-3 11 10 16,0 12-7-16,-8 3 0 0,-2 5 1 15,-2 2 4-15,-6-3-6 0,2 0-10 16,-1-9 2-16,0-2 2 0,0-7-5 15,4-4-2-15,0-5 0 0,1-1 0 16,4-5 5-16,5-5 3 16,3-1 5-16,7-7 3 0,8-5 21 15,9-4-7-15,13-3 6 0,14 0 3 16,10-2-15-16,12-1-3 0,6-2-10 16,5 1-8-16,4-2-2 15,3 0-2-15,0 0 1 0,0-6 3 16,1-1 0-16,3 1-2 0,-2-2 0 15,0 0-3-15,3 2 0 0,-3-2 1 16,1 4-1-16,-4-1-2 0,-7 3-4 16,-2-3-1-16,-8 4 5 0,-4-2 1 15,-3 1 0-15,-2 1-5 0,-1-2 5 16,-2 1 0-16,-1-4-1 16,0 1 2-16,0-2-2 0,-3 0 0 15,0-1 1-15,-8-2 2 0,-6 3-2 16,-7 1 0-16,-10 1 0 0,-3 2 0 15,-4-2 0-15,-2 5 2 0,-4-1-2 16,-3 1 0-16,0-2 0 16,0 1-1-16,-3-2-7 0,0 0-1 15,5 1 6-15,-7-2 3 0,3 0 0 16,-2 1-1-16,-3-1 1 0,3 2 1 16,-6 0-1-16,2-1 0 0,-2-2 4 15,0-1-4-15,0-1 0 0,0-3 3 16,0-1-4-16,0-3 2 15,0-3-1-15,0-4-3 0,0-5-8 16,0-3-13-16,-2-5 0 0,-4-3-1 16,0-4 6-16,-2 2 9 0,2 0 3 15,0-1 4-15,0 0 2 0,4 3 2 16,2-1-2-16,0-1 2 16,0 0 1-16,1-3-4 0,4 0 3 15,3 1 0-15,-2-5-2 0,2 3-21 16,-2 0 3-16,0 6 12 0,-3 8 6 15,-3 4 1-15,0 6 0 16,-9 2-1-16,0 4 1 0,-1 6 0 16,-1 0-1-16,3 1 1 0,-3 2 0 15,0 1-3-15,-1-1 2 0,3 1-10 16,3 2 2-16,-3-2 6 0,6 2 3 16,0-1 0-16,-3-2 7 0,3 2 10 15,-5-2-9-15,-3 0 1 16,-1 3-2-16,-5 0-4 0,0 1-2 15,-4 0-1-15,-1 0 0 0,-1 0 1 16,-3 1-1-16,0 0 0 0,-1 3 1 16,0-4-1-16,-1 1 1 0,-1-1-1 15,-3 0 1-15,0 0-1 16,-5 1 0-16,-1 4 0 0,-5 0 0 16,-2 1 0-16,-2 0-1 0,0 0 3 15,-1-2-3-15,4 0 1 0,1 1 0 16,7-3 0-16,2 1 1 0,-1-1-1 15,-4-2 3-15,-4 1-3 0,-8-1 0 16,-9 5 0-16,-8 1 0 16,-10 2 8-16,-3 3 8 0,1 0 0 15,2 4-9-15,4-1-4 0,6 2-3 16,3 1 0-16,-3-1 3 0,1-1-3 16,0-5 0-16,1 3 0 0,7-2 2 15,5 0-2-15,7 0 0 16,4 3 0-16,1-1-48 0,7 1-52 15,1-1-55-15,6 1-64 0,3-7-112 16</inkml:trace>
  <inkml:trace contextRef="#ctx0" brushRef="#br0" timeOffset="412152.3176">27197 6302 476 0,'0'0'0'0,"0"0"217"0,0 0-142 16,0 0-29-16,0 0-12 0,0 0 8 15,0 0-5-15,0 0 10 0,0 0-2 16,-34-48-10-16,34 47-11 15,3 1-10-15,1 0-9 0,0 0 2 16,3 0 0-16,2 6 3 0,-2 2 8 16,2 6 5-16,2 2-6 0,-2 3-3 15,-3 1-1-15,5 3 0 0,-3-2-2 16,1 2-2-16,1 1-4 16,0 0-1-16,0-2-3 0,-1 2 2 15,3 1-2-15,-3 0 0 0,-1 0-1 16,0 1 0-16,-2 3 3 15,-1-3-3-15,0 3 0 0,-1-2 3 0,2-2-3 16,0-2 0-16,-1 2 3 16,0-3-3-16,-1 2 0 0,0-1 1 15,-1-1-1-15,-2-2 2 0,-1 2-1 16,0-3-1-16,0 0 0 0,-1 2 3 16,-1-1-2-16,-4 1 0 0,1-1 0 15,-3 2 0-15,1-3 0 16,2-1 0-16,1-1-2 0,1-3 2 15,-1-1-1-15,3 1 0 0,-1-5 0 16,0 4 1-16,-1-1-1 0,-3-1 0 16,1 3 1-16,-1 2-2 0,0-1 2 15,0 1 0-15,1 0-2 0,0 0 1 16,2 1 0-16,0 1 0 16,1-2 0-16,-1-1 1 0,1-4-1 15,1 0 0-15,0-4 1 0,-1-4-1 16,1 0 0-16,0-2 2 0,-1 6-2 15,2-7 0-15,0 3 2 0,0-2 0 16,-2-1 2-16,0 1 0 16,-2 2 5-16,2-3 0 0,2 2 6 15,0-2-1-15,0 0 4 0,0 0-1 16,0 0-9-16,1-2-5 0,1-2-5 16,-2 0 1-16,2-2-7 0,1 3-15 15,-1-2 4-15,4 0-7 16,-3-1-29-16,2-2-32 0,0-1-36 15,-2 2-146-15,3-5-153 0</inkml:trace>
  <inkml:trace contextRef="#ctx0" brushRef="#br0" timeOffset="414851.9721">22051 5559 439 0,'0'0'0'16,"0"0"153"-16,0 0-30 0,0 0-67 15,0 0 4-15,0 0 3 0,0 0-21 16,0 0-3-16,0 0 0 0,-29-10-15 16,29 10-12-16,5 0-7 15,0 1 4-15,6-1 2 0,1 3 7 16,3-3 5-16,1 1 7 0,4-1 1 16,1 0-8-16,5-1 6 0,2-6-7 15,5 0-10-15,6 0 0 0,0 0 3 16,2 2-4-16,1-2-4 15,0 0-1-15,0 1-2 0,0 0 1 16,1 3 4-16,-2-3 1 0,0 5 1 16,-3-5-2-16,-2 1 0 0,0-2-3 15,0 2-3-15,2-3 4 0,0 3-2 16,3 2-3-16,-4-2 0 16,3 4-3-16,-3-2 1 0,-2 3 0 15,-1-2 2-15,0 2-3 0,0-5 2 16,-1-1 1-16,3 3-3 0,0-3 2 15,-1 3 0-15,0-1 0 0,-1-1 0 16,0 1-1-16,2 4 0 16,-1-3 0-16,-2 0 1 0,-2 2-2 15,-2-4 1-15,1 3 0 0,0-3 2 16,1 2-1-16,3 0 1 0,2-3 1 16,1 3-1-16,1 0 1 0,0 1-5 15,-2 0 4-15,-1 1 0 0,-2 1-1 16,1-2 0-16,0 2-1 15,1-3 0-15,1 2 0 0,1-1 2 16,-2-1-1-16,2 3-1 0,-3-2 0 16,-1 2 2-16,0-2-2 0,-1 0 0 15,1-1 0-15,0 1 2 16,-2 2-1-16,1-2-2 0,-4 2 2 16,-1 0-1-16,-2 0 0 0,-1 0 0 15,0 2 1-15,1-2-2 0,2 4 2 16,-1-3 3-16,0-1-3 0,1 0 2 15,-2 0-1-15,-3 0-2 0,1 0 0 16,-2 0 0-16,-1 1 6 16,3 0-1-16,1 1-1 0,1-1-2 15,2 0-1-15,3 1 0 0,1-1 0 16,-4-1-1-16,1 2 0 0,-5-1 0 16,1-1 1-16,-1 0 0 0,-2 3-1 15,3 0-1-15,1 0 1 16,0 1 0-16,3 1 0 0,0 1 0 15,0-2 2-15,-1 1-3 0,2-4 2 16,-3 0 0-16,-2 1-1 0,-3-2 0 16,-1 3 2-16,-1-3-2 0,0 1 25 15,4 1-14-15,-1-1-5 16,1 3 0-16,-1 0-2 0,1 0-2 16,-1 0 0-16,-1 1-1 0,-4 1 0 15,3-1 0-15,-1 0 0 0,-1-2 1 16,2 1 3-16,-3-1 6 0,-2 0 7 15,-1-1-2-15,0 2 0 0,-1-2-6 16,-2 1-1-16,-3 0-7 16,-1-3 2-16,-3 1-4 0,-2-1 0 15,-2 0 0-15,2 1-1 0,-2-1 1 16,0 2-68-16,-5 0-25 0,0 0-93 16,-7-2-149-16</inkml:trace>
  <inkml:trace contextRef="#ctx0" brushRef="#br0" timeOffset="417899.9324">18222 5134 726 0,'0'0'0'0,"0"0"78"15,0 0-9-15,0 0-43 0,0 0-23 16,0 0-2-16,0 0-2 0,0 0 2 15,-35 42 0-15,33-21-1 0,0 2 0 16,-2 4 8-16,2 0 20 0,0 4-1 16,0 0 0-16,1 0-7 15,-4 4-5-15,0-3 1 0,0-2 9 16,-1-2-8-16,1-4-7 0,1-8-4 16,0-3 0-16,4-5-4 0,0-7-1 15,-1-1 3-15,1 0 0 16,0 0 3-16,0-1 15 0,0-9 12 15,0-3-22-15,0-6-7 0,0-4-2 16,-3-2 1-16,2-6 5 0,0-3 1 16,0-5-1-16,1-2-6 0,7 3-1 15,4-1-3-15,6 5 2 16,2 1 0-16,3 1 3 0,4 3 5 16,-1 2 12-16,2 6 23 0,-4 4-5 15,1 5-6-15,-2 6-1 0,-6 3-15 16,1 3-13-16,-6 1-2 0,1 7-1 15,-1 3 1-15,-4 1 2 0,0 0-1 16,-3 1 0-16,-3-2-1 16,-1 3 0-16,-7-1 2 0,-6 0 1 15,-5 1 1-15,-1 1-1 0,-5 0-2 16,-2-2 0-16,0-1-2 0,2 1 1 16,0-4-4-16,5-1-30 0,3-4-42 15,3-1-3-15,3-2-20 0,4-1-38 16,0 5-18-16,0-2-63 15,1 1-118-15</inkml:trace>
  <inkml:trace contextRef="#ctx0" brushRef="#br0" timeOffset="418301.1684">18455 5348 683 0,'0'0'0'0,"0"0"36"0,0 0 50 15,0 0-25-15,0 0-9 0,0 0-14 16,0 0-19-16,0 0-9 0,0 0 5 16,-80 127-4-16,75-110-4 15,4 0 3-15,1-2 3 0,0-3 2 0,3 1 3 16,1-8-9-16,-2-2 6 15,3 0 9-15,1-3-1 0,0-3 10 16,6-5 9-16,-3-5-17 0,1 0-8 16,1-6-3-16,-1-1-2 0,1-7 0 15,1 1 0-15,0 0 2 0,-4 1-2 16,-3 4-1-16,-4 5 0 16,-1 4 0-16,-3 5 5 0,-2 6-1 15,-3 0-10-15,1 1-4 0,0 1-2 16,0 4-6-16,3 1-48 0,1 3-16 15,2-1-22-15,1 0-36 0,0 0-45 16,4-2-105-16,2-3-186 16</inkml:trace>
  <inkml:trace contextRef="#ctx0" brushRef="#br0" timeOffset="418568.173">18582 5366 651 0,'0'0'0'16,"0"0"186"-16,0 0-94 15,0 0-15-15,0 0-20 0,0 0-17 16,0 0-23-16,0 0-11 0,0 0-1 16,65 112 4-16,-65-104-1 0,-6 4 1 15,1-7 5-15,1-3-7 0,0 0 0 16,0-2 1-16,-1 0 1 16,-1-7-1-16,0-7 1 0,6-2-7 15,1-7-4-15,10 0 4 0,2 2 11 16,2 3 2-16,3 2 11 0,-1 6-5 15,1-2-5-15,-1 6-13 0,-2 5-3 16,1 1 0-16,-7 2-118 16,-1 1-14-16,0 5-52 0,-5-7-163 15,1-1-123-15</inkml:trace>
  <inkml:trace contextRef="#ctx0" brushRef="#br0" timeOffset="418847.4367">18973 5030 828 0,'0'0'0'0,"0"0"53"0,0 0 25 15,0 0-28-15,0 0-28 0,0 0-13 16,0 0 6-16,0 0 10 16,0 0 17-16,-8 114 10 0,2-72-13 15,1 6-13-15,0-3-7 0,1 0-8 16,2-3-7-16,2-6-2 0,0-4 0 15,4-6-1-15,2-2-1 0,6-8 0 16,-6-3-30-16,1-6 1 16,-1-4 9-16,-4-2 6 0,-2-1-13 15,0-4 8-15,0-9-54 0,0-2-92 16,-4-5-35-16,0-4 2 0,-4-3-161 16</inkml:trace>
  <inkml:trace contextRef="#ctx0" brushRef="#br0" timeOffset="418985.4063">18870 5281 745 0,'0'0'0'0,"0"0"238"0,0 0-163 16,0 0-5-16,0 0-10 0,0 0-11 16,0 0-23-16,0 0-16 0,0 0-3 15,215-45-4-15,-177 51-6 0,-4 0-117 16,-3 1-74-16,-6-1-57 16,-9-4-167-16</inkml:trace>
  <inkml:trace contextRef="#ctx0" brushRef="#br0" timeOffset="420910.2652">19659 5189 264 0,'0'0'0'0,"0"0"102"15,0 0-58-15,0 0 1 0,0 0-1 16,0 0-19-16,0 0-1 0,0 0 21 16,8-57 4-16,-8 54-7 0,0 0 8 15,0 0-1-15,0 2 2 0,0-1 7 16,0 2-16-16,0-1-3 15,0 1-2-15,0 0-12 0,0 6-16 16,-2 5-9-16,-1 2 0 0,-1 4 0 16,2 1 12-16,1-3-1 0,1 1 2 15,0-6 5-15,0-1-4 0,0-4-6 16,0-2-1-16,7-1 0 16,3-2 2-16,1 0 0 0,4 0-4 15,1 3-5-15,3 5 0 0,-1 6 7 16,-1 6 4-16,-3 4-2 0,-1 2 0 15,-5-2 5-15,-3-1 15 16,-3 1-7-16,-2-5 4 0,0-2 5 16,-7-2-6-16,1-3-10 0,-1-1-3 15,-3-3-4-15,1-2-1 0,-3 1-2 16,-2-2-1-16,-3-4-2 0,-2 4 1 16,-2-4-3-16,-1-1 0 0,0 0-58 15,-1-8 4-15,5-3-36 16,1-8-59-16,4-4-21 0,2-3-90 15,3-6-133-15</inkml:trace>
  <inkml:trace contextRef="#ctx0" brushRef="#br0" timeOffset="421021.4139">19672 5110 783 0,'0'0'0'15,"0"0"62"-15,0 0-39 0,0 0-28 16,0 0-124-16,0 0-153 0</inkml:trace>
  <inkml:trace contextRef="#ctx0" brushRef="#br0" timeOffset="421338.2577">20009 5119 960 0,'0'0'0'0,"0"0"0"0,0 0 67 16,0 0-56-16,0 0-8 15,0 0 1-15,0 0 2 0,0 0 9 16,-2 162 10-16,-6-152-6 0,4 1-2 16,1-8-2-16,1-2-9 0,2-1-7 15,0 0-3-15,3 0 6 16,3-1 3-16,4 1-4 0,1 0 0 16,1 8-1-16,3 7 0 0,-1 5 19 15,-1 5-14-15,-2-1-2 0,-2-1-1 16,-4-3 6-16,-2-3 4 0,-3-5-1 15,0-3 3-15,-2-3 2 0,-1 1-4 16,-1-3-6-16,-3-1 1 16,-3 0 0-16,-3-3-5 0,-1 0-4 15,-6-3-81-15,5-7-1 0,-5-3-36 16,2-6-63-16,2-5-104 0</inkml:trace>
  <inkml:trace contextRef="#ctx0" brushRef="#br0" timeOffset="421478.5418">20009 5157 648 0,'0'0'0'16,"0"0"220"-16,0 0-137 0,0 0-59 16,0 0-19-16,0 0-4 0,0 0-2 15,0 0-215-15,0 0-24 0,196-40-213 16</inkml:trace>
  <inkml:trace contextRef="#ctx0" brushRef="#br0" timeOffset="421899.7626">20337 5128 524 0,'0'0'0'0,"0"0"48"0,0 0 51 16,0 0-30-16,0 0 10 15,0 0 8-15,0 0-41 0,0 0-14 16,0 0 25-16,3 16-20 0,-10-3-12 16,-1 6-16-16,0 0-7 15,3 0 0-15,-4 1 0 0,3-3-1 0,-1-4-1 16,3-1 0-16,3-3 2 0,1-3-3 16,0-4-1-16,4 3 1 15,4 1 1-15,5-1 0 0,1 3 0 16,3 3 16-16,0 2-4 0,2 5 3 15,-5-1-8-15,-3 1-1 16,-3-1-4-16,-4-1 0 0,-4-3-1 16,0 0 5-16,-4-2 0 0,-2-3 12 15,-1-4 3-15,-1 1-8 0,-2-4-9 16,-4 1 2-16,-2-2-4 0,-1 0-1 16,-1-2 0-16,-2-5-2 0,2-4-77 15,0-5-10-15,4-3-63 0,4-1-116 16,6-4 39-16,3 2-108 15</inkml:trace>
  <inkml:trace contextRef="#ctx0" brushRef="#br0" timeOffset="422032.4472">20377 5189 583 0,'0'0'0'0,"0"0"193"0,0 0-160 16,0 0-28-16,0 0-10 15,0 0-127-15,0 0-93 0,0 0-111 16</inkml:trace>
  <inkml:trace contextRef="#ctx0" brushRef="#br0" timeOffset="422415.93">20596 5154 682 0,'0'0'0'0,"0"0"195"15,0 0-117-15,0 0-59 0,0 0-3 16,0 0 11-16,0 0-12 16,0 0-2-16,0 0-3 0,-22 107 0 15,17-90 6-15,0-4 0 0,3-5-3 16,2-2-8-16,1-4-2 0,5-2-1 15,0 0 1-15,4 0 3 16,2 0 3-16,3 4 1 0,-2 5 1 16,-1 3 8-16,-1 4-2 0,-1 2-3 15,-4 4-6-15,-2 0-4 0,-3 0-1 16,-1-3 1-16,0-1-2 0,0-3 1 16,-4-7 0-16,2-2-2 0,0-4 2 15,-1-2 1-15,-3 0 0 16,-3 0-4-16,-4-3 0 0,-2-6-77 15,-3-1-4-15,-4-5-46 0,-1-6-109 16,1-5-284-16</inkml:trace>
  <inkml:trace contextRef="#ctx0" brushRef="#br0" timeOffset="422532.9265">20653 5179 893 0,'0'0'0'0,"0"0"232"15,0 0-136-15,0 0-62 0,0 0-27 16,0 0-7-16,0 0 0 15,0 0-171-15,0 0 13 0,177 5-177 0,-191 10-210 16</inkml:trace>
  <inkml:trace contextRef="#ctx0" brushRef="#br0" timeOffset="422980.6286">19701 5132 449 0,'0'0'0'15,"0"0"84"-15,0 0-4 0,0 0-21 16,0 0 44-16,0 0-35 0,0 0-2 16,0 0 13-16,49-19-21 0,-21 12-32 15,1 2-22-15,-1 2-3 0,-3 3-2 16,-3 0-108-16,-9 3-13 16,-3 2-61-16,-3 2-98 0</inkml:trace>
  <inkml:trace contextRef="#ctx0" brushRef="#br0" timeOffset="423550.5725">19390 5151 505 0,'0'0'0'16,"0"0"118"-16,0 0-22 0,0 0-30 15,0 0-14-15,0 0-12 0,0 0-11 16,0 0-8-16,0 0-13 16,-13-4 0-16,8 12 10 0,-3 3 9 15,5 5-4-15,-5-3-2 0,6 1-2 16,2-3-10-16,0-2-6 0,9 3-1 16,0-3 4-16,2-3-3 0,4 5-1 15,1 0 2-15,4 2-2 0,3 5 3 16,0 1 1-16,-1 1-3 15,-3-1 1-15,-6 5 0 0,-1-5 3 16,-5-2 2-16,-4-4 6 0,-3-2 5 16,0 1 4-16,-5 0-6 0,-4-3-3 15,0 2-4-15,-3-3-4 0,-7-2-3 16,2 2 0-16,-7-5-2 16,0-1 0-16,1-2-3 0,1 0-10 15,2-5-31-15,1-6-20 0,5 0-27 16,-3-5-49-16,4-2-131 0,-1-5-99 15</inkml:trace>
  <inkml:trace contextRef="#ctx0" brushRef="#br0" timeOffset="423665.4866">19467 5076 915 0,'0'0'0'0,"0"0"148"0,0 0-80 0,0 0-57 16,0 0-9-16,0 0-4 0,0 0-156 15,0 0-90-15,0 0-235 16</inkml:trace>
  <inkml:trace contextRef="#ctx0" brushRef="#br0" timeOffset="432138.7695">27507 7227 577 0,'0'0'0'0,"0"0"224"16,0 0-161-16,0 0-24 0,0 0-4 15,0 0-26-15,0 0-5 0,0 0 0 16,-38-49 10-16,27 45 6 0,-1 2 10 16,-1-2 6-16,0 1-4 0,0 1-2 15,-2-1-1-15,2 2-9 0,-1-2-5 16,-4 3-11-16,0 0-4 15,-2 3 0-15,-5 1 2 0,1 4-2 16,-7-1 0-16,2 3 5 0,-1 1-5 16,-2 1 0-16,1 2 0 0,0 2 1 15,0-1-1-15,-3 1 0 16,-1 2 1-16,0 0-1 0,-3 2 0 16,2-3 0-16,1 1 1 0,1 0-1 15,3 0 0-15,6 0-1 0,2 1 1 16,3-2 0-16,1 2-1 0,4-8 1 15,0 5-3-15,4 1 2 0,0 1 2 16,0 1-1-16,-1 0 0 16,1-3-2-16,0 0 2 0,-1 2-8 15,-2 1-8-15,2-3-7 0,-2-1 3 16,2-1-4-16,5 0-22 0,1-4-28 16,3 0 2-16,3-5-40 0,0-2-75 15,5-2-20-15,5-1 45 0</inkml:trace>
  <inkml:trace contextRef="#ctx0" brushRef="#br0" timeOffset="432358.3787">26703 7442 571 0,'0'0'0'0,"0"0"167"15,0 0-124-15,0 0-34 0,0 0-11 16,0 0-11-16,0 0 19 0,0 0-12 16,0 0-261-16,110 18-40 0</inkml:trace>
  <inkml:trace contextRef="#ctx0" brushRef="#br0" timeOffset="443455.6852">27352 7317 289 0,'0'0'0'0,"0"0"153"15,0 0-84-15,0 0-5 0,0 0-2 16,0 0-2-16,0 0-15 0,0 0 3 16,-24-48 5-16,23 46-18 15,-1 0-10-15,-1 2 1 0,3 0-10 0,-3 0-11 16,1 1-4-16,-2 5 0 16,0 1-1-16,0 2 0 0,0 0 1 15,2 5-1-15,2-3-1 0,0 0 1 16,0 0 0-16,4-3 0 0,-1 0 0 15,2-1 0-15,2-2 0 0,1 1 0 16,2-4 8-16,-1-1 11 16,-1-1 17-16,1 0 12 0,1-2 6 15,-3-3-9-15,2-2-6 0,-2-2 3 16,-2 1-9-16,-3 0-13 0,1 1-9 16,-1 0-3-16,-2-4-3 0,0 4-2 15,-3-3 5-15,-3 0-5 0,-2 2-2 16,0-2 3-16,1 1-3 15,0 1 1-15,-3 0 0 0,3 4-1 16,-1 2 2-16,1-3 2 0,-1 2-2 16,1 1 0-16,0 2 0 0,-2 0-3 15,-1 1 0-15,-1 3 0 0,0 1 0 16,-1-2 0-16,2 3 0 16,1 2 0-16,1 0-2 0,5 4 4 15,0-2-4-15,3 3 0 0,0 0 2 16,4 4 0-16,7-3 0 0,0-2 0 15,2-1 2-15,-3-2 1 0,1-1 2 16,-1-5 3-16,1-1 5 16,-3-2 9-16,-3 0 1 0,1 0 9 15,0-5 7-15,-1-2-14 0,-1-4-11 16,-2-2-6-16,1-3-3 0,-3 0 0 16,0-3 2-16,-5 0-4 0,-4 0 3 15,1 3 2-15,0 2-3 0,-2 4 0 16,1 2 0-16,-4 4-4 15,4 2-1-15,-3 2 0 0,0 0 2 16,0 2-2-16,-2 5-1 0,3 3 0 16,-1 4-3-16,2 5 4 0,2 1 0 15,3 0-4-15,4-1 3 0,-1 0 0 16,4-4-2-16,4-4 3 16,4-1 0-16,4-5-2 0,1-4 3 15,2-1 1-15,1-2-2 0,1-7 0 16,-1-2 16-16,0-3-5 0,-3-1 3 15,-2 0 1-15,-4 1 3 0,-2-3-3 16,-4 2-5-16,-1 1 2 16,-2-1-1-16,-4 5-5 0,-3 3-4 15,-4 1 2-15,-4 4-3 0,-1 2-2 16,-1 0 2-16,0 0-1 0,4 0-1 16,2 0 2-16,5 0-1 0,2 0 0 15,0 2 0-15,4-2 1 0,0 0-1 16,0 0-2-16,0 0 2 15,2 0-6-15,3 0 6 0,2-2 0 16,-2 1-17-16,1-1-20 0,-1 2-19 16,0 0-46-16,-2 5-3 0,0 3-17 15,0 1-97-15,-3 5-15 0,0-1-170 16</inkml:trace>
  <inkml:trace contextRef="#ctx0" brushRef="#br0" timeOffset="458008.5499">18183 2782 534 0,'0'0'0'0,"0"0"0"16,0 0 25-16,0 0 0 0,0 0-12 15,0 0-1-15,0 0-6 0,0 0-1 16,0-16 1-16,-3 17 1 0,3 2 4 15,0 3-6-15,0 1 2 0,5 1-2 16,2 4 5-16,2 4 7 16,1 1-2-16,0 4-6 0,0 4-4 15,0 2-2-15,0 3-2 0,-3 4 2 16,0 0-2-16,2 0 0 0,0 2-1 16,0 1 0-16,3-3 2 0,4 4-3 15,6-4 2-15,0-1 2 0,6 0-1 16,1-2 0-16,2-2 4 15,0 1 12-15,-2 0-5 0,0-2-7 16,-3-2-3-16,-2-2-1 0,-7-2-1 16,0-2 2-16,-6-1-2 0,0-3-1 15,-3-3 0-15,-2-1 2 0,1-3-2 16,-3-2 0-16,1-3 1 16,0-1-1-16,-4 0 0 0,-1-3-57 15,0 1-16-15,0-1-24 0,-6 0-65 16,0-1-109-16</inkml:trace>
  <inkml:trace contextRef="#ctx0" brushRef="#br0" timeOffset="458338.7922">18457 3435 619 0,'0'0'0'0,"0"0"26"16,0 0 16-16,0 0-11 0,0 0-13 16,0 0-2-16,0 0-4 0,0 0 5 15,0 0 7-15,79 225-7 0,-65-208-2 16,1-1 8-16,2-2 21 16,3-7 14-16,-1-3 11 0,0-2-10 15,0-2 4-15,-3-7-14 0,0-2-24 16,-3-7-7-16,-1-2 9 0,-2-7-6 15,-4-4-12-15,0-5-5 16,-5-4 0-16,-1-3-2 0,0 0-1 0,-5-1 0 16,2 9-1-16,-2 5 0 15,2 8-16-15,2 8-68 0,1 5-96 16,-2 6-51-16,-4 1-252 0</inkml:trace>
  <inkml:trace contextRef="#ctx0" brushRef="#br0" timeOffset="488075.02">33152 6245 1049 0,'0'0'0'0,"0"0"25"16,0 0-18-16,0 0-7 0,0 0 0 16,0 0-47-16,0 0-41 15,0 0-83-15,0 0-94 0</inkml:trace>
  <inkml:trace contextRef="#ctx0" brushRef="#br0" timeOffset="503805.6522">20842 6684 291 0,'0'0'0'0,"0"0"187"15,0 0-73-15,0 0-15 0,0 0 14 16,0 0-6-16,0 0-20 16,0 0-19-16,12-48 20 0,-20 52-44 15,-2 5-38-15,-4 6-12 0,-2 5-14 16,-4 0-3-16,-3 6 1 0,3-1 3 15,-4 2 9-15,0 0 8 0,-1-1 1 16,-2-1 2-16,-1 3-1 16,-4 1 0-16,-2 4 5 0,0 2-3 15,-2 2-2-15,-3 1 0 0,0 2 0 16,-1-2 1-16,0 2-1 0,-3-4-7 16,6 3-5-16,-2-4 9 0,1 5 3 15,1-5 0-15,-3 2 0 0,5-1 0 16,2 2 0-16,0-4 0 15,5 1-7-15,0-2-7 0,3-3 2 16,3 0 1-16,-2 2 8 0,2-5 3 16,1 2 0-16,2 1 2 0,0-5-2 15,0 3 0-15,-1-3 0 0,1 4 0 16,0-4 1-16,-1 0-1 16,2 0 0-16,0 0-40 0,2 0 20 15,-3-2 5-15,0 2 8 0,2-2 6 16,-2 1 0-16,0 0-1 0,4-4 1 15,0 2 1-15,-3-3 0 0,3-1 0 16,-1 1 0-16,0-3 2 16,4 1-2-16,-1-2 0 0,2 2 0 15,-2-1 0-15,-1 1-4 0,-2 1-8 16,-2 0 5-16,0 0 6 0,-3 1 1 16,0 0 0-16,3 0 0 0,-1 0 0 15,1 0 0-15,5-3 0 0,3-2-4 16,-1-1 3-16,4-3-2 15,2-1 2-15,2-3-2 0,3-2 1 16,0 0-1-16,0-4-3 0,0 3 4 16,3 0 4-16,5 3 6 0,-2 0-5 15,3 0 1-15,-1 1 2 0,1 2-4 16,-2 0 0-16,2 1-1 16,1 1-1-16,0-2 0 0,3 1 0 15,2-1 0-15,3-1 0 0,4 4 1 16,0 0 20-16,5-1-5 0,2 0-2 15,-1 2-5-15,2-1-5 0,-3 2-3 16,1-2 0-16,-3 0 1 16,-3 0-2-16,0-3 0 0,-1 0 0 15,-6-1-9-15,3 1-5 0,-4-2 5 16,1 2 3-16,1-1 1 0,-2-2-5 16,-2 1 7-16,-1 0 2 0,1 2-6 15,-3-1 7-15,0-1 0 0,-3 0-1 16,0-2 1-16,-2 1-3 15,0-4 4-15,1 0 1 0,-3 1-2 16,2-2 0-16,1 1 0 0,-2 1-19 16,2-2-5-16,-1-1 4 0,0 2 6 15,2-2 4-15,-1 1-17 16,4-1-21-16,0-3 15 0,0-3 37 16,1-2-3-16,4 2 0 0,-2-2 7 15,2 1 2-15,0 1-1 0,2-2-1 16,-4 2-4-16,1 1-3 0,-3-2 1 15,1-2 1-15,0-3 7 16,1-1 23-16,1-9 6 0,1 0 16 16,6-2-11-16,0-4 2 0,5 0 2 15,1 2-18-15,0-1-19 0,0 4-8 16,-5 5-2-16,-4 2 0 0,-4 5-2 16,-1 1 1-16,-3 4 0 0,-1 1 0 15,1 2 0-15,-3-2 0 0,3-1 2 16,1-1-3-16,2 0 2 15,3-7 1-15,2-1-2 0,-1 1 0 16,5 0 1-16,-3 2-1 0,-2-2 0 16,-2 3-1-16,-1 0 0 0,0 2 0 15,-1 4-2-15,-3-4-2 0,1 5 2 16,0-3 0-16,0-1 3 16,-1-2 0-16,2-4 2 0,3-2-1 15,5-2 3-15,2-2 4 0,4-4 1 16,-2 1-3-16,2 2-6 0,-3 0 0 15,-2 5 0-15,-2 0 0 16,-2 1 1-16,-1 4 0 0,-4-2 0 16,1 1 0-16,0 2 0 0,0-4 4 15,3-1 5-15,-1-2 6 0,1-2 0 16,2-2 2-16,0-3 2 0,0 3-5 16,-1 0-9-16,-2 0-4 0,2 2 0 15,-3 0-2-15,-1-3 0 0,1 2 0 16,1 1 1-16,2-1 0 15,0 4-1-15,2-7 0 0,2 0 0 16,1-1 0-16,1 0 0 0,1-1 0 16,-1 2 0-16,-4 3 0 0,-1 1 2 15,-2 3-2-15,-2 2 0 0,-4 0 2 16,0 2-2-16,-1-2 0 16,0-3 2-16,2 1-1 0,1-1-2 15,2-4 1-15,4 1 0 0,2-1 0 16,2 2-1-16,-6 1 1 0,0 3-1 15,-5 2 2-15,-3 1-1 0,1 2 0 16,-2-1 2-16,2 3-3 0,0-2 1 16,1 1 0-16,0 0-13 15,1-4 0-15,1 3 7 0,-1-4 5 16,-2 2 2-16,0 0-1 0,0 1 0 16,-4-1 0-16,-4-1 1 0,0 1 0 15,0 1 1-15,-4 2-1 0,3-3-2 16,-2 1 2-16,-3 1 1 15,2-4-2-15,-1 1 0 0,-2 2 0 16,-2-3 0-16,-3 0 0 0,-1-1 2 16,-3 1-3-16,-5-4 2 0,-5 1 0 15,-3 3-1-15,-6-2 0 0,-6-2 23 16,-3 2 1-16,-4 0-6 16,-1-2 7-16,-2 5 0 0,4-2-14 15,0 0-8-15,4 5-2 0,-1 0-1 16,1 4 0-16,1 1 0 15,1 3-16-15,4 2 1 0,4 2-28 0,3 9-29 16,2 3-54-16,2 11-75 16,2 4-69-16,2 1-120 0</inkml:trace>
  <inkml:trace contextRef="#ctx0" brushRef="#br0" timeOffset="505905.9819">19744 7861 478 0,'0'0'0'16,"0"0"233"-16,0 0-137 0,0 0-33 16,0 0-32-16,0 0 1 0,0 0 11 15,0 0-14-15,-27-18-20 0,42 36 2 16,8 7 9-16,11 11-1 16,4 0 1-16,7 7 6 0,2-1 3 15,-1-5-2-15,-2 2 2 0,-1-4 0 16,-8-3-7-16,-3-1-1 15,-7-5-3-15,-4-4-9 0,1-2 0 0,-1-4-2 16,0-1-3-16,-3-5-5 16,4-1 2-16,-2-3 1 0,-1-1-3 15,-3 0 2-15,-3 0-3 0,3 1-24 16,-6 0-2-16,-4 0 4 0,-4-2-2 16,4-3 13-16,-4 2 2 0,-2-3-3 15,-1 0 2-15,-7-1-19 0,3-6-40 16,-1-4-31-16,4 1-62 15,-3-6-148-15,1 1-126 0</inkml:trace>
  <inkml:trace contextRef="#ctx0" brushRef="#br0" timeOffset="506253.7591">20119 7818 574 0,'0'0'0'16,"0"0"173"-16,0 0-105 0,0 0-49 15,0 0-9-15,0 0 9 0,0 0 2 16,0 0 14-16,0 0 4 0,103 73 2 15,-80-53-6-15,1 1-8 16,-2-1 13-16,-1 0 0 0,-2-1-2 16,-3-3-2-16,-3 1-17 0,2-3-11 15,-4-1-6-15,0-4 1 0,1-1-2 16,-5-2-2-16,0-4-12 16,-4-2-27-16,-2 0-35 0,-1 0-4 15,0 0-55-15,-4 0-75 0,-9-4-65 16</inkml:trace>
  <inkml:trace contextRef="#ctx0" brushRef="#br0" timeOffset="506429.0204">20062 7899 532 0,'0'0'0'0,"0"0"335"16,0 0-200-16,0 0-30 0,0 0-46 15,0 0-52-15,0 0-4 0,0 0-3 16,151-192 0-16,-121 189 0 15,-3 3-96-15,-4 0-6 0,-1 6-29 16,-4-2-73-16,-7-4-6 0,-2 0-53 16</inkml:trace>
  <inkml:trace contextRef="#ctx0" brushRef="#br0" timeOffset="506660.8337">20368 7628 502 0,'0'0'0'0,"0"0"315"15,0 0-214-15,0 0-34 0,0 0-43 16,0 0-13-16,0 0-2 0,0 0 1 15,0 0-4-15,-34 56-4 0,31-37 0 16,-1 2-2-16,4 2 0 0,2-1-1 16,6 0 1-16,4-4 0 15,4-2-3-15,0-5 3 0,3-3-2 16,2-3 3-16,-4-5 21 0,3 0-16 16,-4-4-4-16,0 0 1 0,0-2-4 15,-3-3-11-15,2 1-32 16,-3-3-53-16,-3-3-6 0,-2-5-75 15,1 1-42-15,-5-3 5 0</inkml:trace>
  <inkml:trace contextRef="#ctx0" brushRef="#br0" timeOffset="506795.1748">20527 7597 495 0,'0'0'0'16,"0"0"290"-16,0 0-181 16,0 0-31-16,0 0-47 0,0 0-24 15,0 0 0-15,0 0-6 0,0 0 1 16,-65 128-2-16,65-104 0 0,0-4-20 15,0-1-15-15,6-10-53 0,-3 3-31 16,-1-10-123-16,0-2-188 16</inkml:trace>
  <inkml:trace contextRef="#ctx0" brushRef="#br0" timeOffset="507090.9935">20380 7244 614 0,'0'0'0'0,"0"0"132"0,0 0-24 16,0 0-49-16,0 0-12 16,0 0-4-16,0 0 14 0,0 0-9 15,0 0-19-15,135 175-8 0,-108-140-6 16,0-3-5-16,-3-5-4 0,0-2 0 15,-4-4 0-15,-1-4-1 0,-1-2-2 16,-3-3 0-16,1 1-2 16,-3-2-2-16,-3 0-14 0,-1-2-26 15,-1-3-4-15,-1 0-10 0,1-6-69 16,-3 0-47-16,2 0-76 0</inkml:trace>
  <inkml:trace contextRef="#ctx0" brushRef="#br0" timeOffset="507594.2201">20719 7404 771 0,'0'0'0'0,"0"0"101"0,0 0-21 15,0 0-24-15,0 0-15 0,0 0-26 16,0 0-3-16,0 0-6 0,0 0-1 15,72 92 0-15,-65-83-5 0,0-4 0 16,-4 0 4-16,-2-4-2 0,-1-1 4 16,0 0 7-16,-3-6 0 15,-5-5-12-15,3-2 3 0,-2-1-3 16,-1-4 1-16,4 0-4 0,0 0 3 16,2 2 0-16,2-1 0 0,2 4 8 15,3 5 1-15,-1 2 5 0,3 5-7 16,0 1-3-16,0 6 1 15,4 5 0-15,0 1-3 0,-1 4 1 16,1-5-5-16,-2-3-4 0,0-5-11 16,0-3 0-16,-1-3 12 0,1-9 4 15,1-4 0-15,-5-3 0 0,2-1 3 16,-4-1-2-16,-1 2 2 16,-2 2 0-16,0 3 8 0,0 2-2 15,0 4-4-15,0 5-1 0,0 0-2 16,0 3 0-16,0 0-3 0,0 3-1 15,0 4 3-15,4 5-1 0,1-1 0 16,4-2-1-16,2-2 1 0,0-5-6 16,2-2 2-16,2-5 2 15,3-6 3-15,-4 1 0 0,4 2-2 16,-5 1-109-16,1 5-34 0,-4 0-215 16</inkml:trace>
  <inkml:trace contextRef="#ctx0" brushRef="#br0" timeOffset="508591.0153">19635 8538 229 0,'0'0'0'0,"0"0"150"0,0 0-81 16,0 0 3-16,0 0-9 0,0 0-12 15,0 0 4-15,0 0-10 0,0 0-3 16,-22 23-12-16,21-17-11 16,-1 1-1-16,0 1 2 0,1 4-2 15,1 7-4-15,0 8 4 0,-2 5 2 16,-3 6-1-16,0 1-8 0,-2 4-6 15,-3 0 0-15,2 0-5 0,0-4 0 16,-2-5 4-16,1-1-5 16,-2-5-1-16,3-1-14 0,2 0-23 15,-1-5-4-15,2 2-23 0,-1-4-71 16,2-1-30-16,-2 1-32 0</inkml:trace>
  <inkml:trace contextRef="#ctx0" brushRef="#br0" timeOffset="508911.6445">19209 9268 705 0,'0'0'0'0,"0"0"67"15,0 0-59-15,0 0-7 0,0 0 0 16,0 0 1-16,0 0 1 16,0 0 2-16,0 0 9 0,89 275 4 15,-73-254 7-15,-1-7 10 0,3-7 12 16,0-7 1-16,5-5 0 0,1-14-8 16,4-11-19-16,1-11-11 0,0-5-1 15,-2-4-4-15,-1 9-3 16,-8 5-1-16,-2 9-2 0,-6 12-52 15,-7 5-65-15,-3 4 7 0,0 4-56 16,-3 2-175-16</inkml:trace>
  <inkml:trace contextRef="#ctx0" brushRef="#br0" timeOffset="509938.6809">17609 10365 216 0,'0'0'0'16,"0"0"122"-16,0 0-54 0,0 0-13 16,0 0-18-16,0 0-19 0,0 0-4 15,0 0 12-15,0 0 10 16,0-52 11-16,-1 51 10 0,0-3-16 16,1 2-6-16,0 1-7 0,0-1-13 15,0 0-1-15,-2 0-1 0,2 2 5 16,0 0 4-16,0 0 6 0,-1-2-2 15,0 1 0-15,1 1 3 0,0 0-6 16,0 0-7-16,0 0-5 16,0 5-7-16,1 5 0 0,2 4 2 15,2 10-2-15,0 9-2 0,0 7-2 16,1 7 0-16,0 5 4 0,0 1-3 16,-1-3-1-16,1-4 0 0,-4-6 0 15,3-4 1-15,1-6 0 0,-2-5-1 16,2-5 0-16,-4-4 2 15,1-2-2-15,0-3 0 0,0-2 0 16,-2-1 0-16,1 0-42 0,1-1-39 16,0-2-87-16,0-5-113 0,-2 0-217 15</inkml:trace>
  <inkml:trace contextRef="#ctx0" brushRef="#br0" timeOffset="510307.042">17851 10359 561 0,'0'0'0'0,"0"0"16"0,0 0 21 16,0 0-11-16,0 0 11 0,0 0 10 15,0 0-3-15,0 0 2 0,0 0 8 16,31 267-6-16,-19-246-2 15,-1-4-2-15,2-7-23 0,-1-8-9 16,4-2 8-16,-4-7 10 0,4-9 0 16,0-6-2-16,1-6-9 0,1-4-2 15,-2-6-5-15,-2-1-5 16,-3-1-2-16,-5-1 1 0,-6 4 2 16,0 5 3-16,-11 9 2 0,-2 10-4 15,-1 11-5-15,-2 5-4 0,2 17 0 16,-2 4 0-16,4 5-89 0,1 4-4 15,5-2-47-15,4-5-182 16,2-5-142-16</inkml:trace>
  <inkml:trace contextRef="#ctx0" brushRef="#br0" timeOffset="510474.6734">18220 10678 1114 0,'0'0'0'16,"0"0"77"-16,0 0-12 0,0 0-27 16,0 0-24-16,0 0-11 0,0 0-2 15,0 0-2-15,0 0-63 0,17-107-33 16,-13 107-87-16,-3 0-108 0,-1 0-98 16</inkml:trace>
  <inkml:trace contextRef="#ctx0" brushRef="#br0" timeOffset="510857.4486">18440 10235 690 0,'0'0'0'0,"0"0"104"0,0 0-43 16,0 0-19-16,0 0-26 0,0 0-7 16,0 0 4-16,0 0-1 0,0 0 7 15,-23 172 3-15,28-140 4 0,0-3 1 16,3-6 0-16,2-5-13 16,2-3-3-16,3-11 7 0,1-2 4 15,1-2 3-15,-1-11 3 0,2-7-10 16,0-1 0-16,-4-6-6 0,2-1 2 15,-2-4-5-15,-5 0 3 0,-3 2 0 16,-2-2 4-16,-4 4 1 16,-6 1-1-16,-5 4-7 0,-1 5-5 15,-5 12-3-15,0 4-2 0,1 8-69 16,2 10-11-16,0 2-17 0,5 3-62 16,2 1-88-16,1-3-96 0</inkml:trace>
  <inkml:trace contextRef="#ctx0" brushRef="#br0" timeOffset="511100.3936">18787 10431 1225 0,'0'0'0'0,"0"0"141"16,0 0-83-16,0 0-18 16,0 0-17-16,0 0-19 0,0 0-8 15,0 0-13-15,0 0-29 0,0-49-34 16,4 49-48-16,0 0-67 0,0 6-157 16,-3 0-130-16</inkml:trace>
  <inkml:trace contextRef="#ctx0" brushRef="#br0" timeOffset="511434.8837">18864 10087 706 0,'0'0'0'0,"0"0"229"0,0 0-141 16,0 0-53-16,0 0-19 0,0 0 0 15,0 0 0-15,0 0-3 0,90-22 4 16,-68 22-1-16,-1 9 2 16,-6 2-2-16,-3 5-4 0,-6 2 6 15,-6 5 9-15,0 2-1 0,-9-3-13 16,-3 1-5-16,1 2-3 0,-5-3-3 16,4-2 5-16,6-4-4 0,3-4-4 15,3-5 1-15,6 0 0 0,4 0-6 16,5-3 8-16,0 1-2 15,2-1 0-15,3-2 0 0,1 2-2 16,-1 0-31-16,-2 1-46 0,2-2-90 16,-7-2-198-16,0-1-158 0</inkml:trace>
  <inkml:trace contextRef="#ctx0" brushRef="#br0" timeOffset="511645.1029">19327 10318 1302 0,'0'0'0'0,"0"0"-5"16,0 0 7-16,0 0 14 0,0 0-10 15,0 0-6-15,0 0 0 0,0 0-56 16,0 0-44-16,47-74-52 15,-44 74-276-15</inkml:trace>
  <inkml:trace contextRef="#ctx0" brushRef="#br0" timeOffset="512674.6847">19734 9786 349 0,'0'0'0'16,"0"0"201"-16,0 0-106 0,0 0-8 16,0 0-26-16,0 0-20 0,0 0-14 15,0 0-6-15,0 0-4 0,-19-4-2 16,18 5-6-16,-1 3 2 15,-1 1 3-15,-3 2 11 0,1 0 0 16,-5 5 4-16,0 2-4 0,-2 1 3 16,1 4 3-16,1 2-8 0,2-1-11 15,1-1-7-15,-1 2-4 0,5-2 1 16,0-1-4-16,2 4 3 16,1-4-1-16,0 0 0 0,5-1 0 15,1-1 1-15,2 2-1 0,2-5-1 16,1 0 1-16,3-3 14 0,2-5-3 15,1-4-4-15,3-1 1 0,0-7-2 16,1-3 3-16,-2-5 2 16,0 0-4-16,-4-1-2 0,-1-1 0 15,-4 0 0-15,-3 3 5 0,-4 0 6 16,-3 1 3-16,-2 6 5 0,-5 1-7 16,-5 4-13-16,-3 2-2 0,0 8-2 15,-5 8 0-15,4 4-2 0,0 4-40 16,5 1-15-16,2-1 0 15,5-3-3-15,4-2-21 0,0-3-78 16,6-4-189-16</inkml:trace>
  <inkml:trace contextRef="#ctx0" brushRef="#br0" timeOffset="513055.232">20005 9651 936 0,'0'0'0'0,"0"0"46"16,0 0-29-16,0 0-8 0,0 0-7 16,0 0 1-16,0 0-1 15,0 0 4-15,0 0-1 0,-78 149-2 16,93-131-1-16,7-5 1 0,5-1 3 16,-1-1 8-16,-2 1 19 0,-2 0 2 15,-1 0 8-15,-6 2 2 0,-5 0-15 16,0 1-17-16,-9-1-6 0,-1 1-2 15,-4-1 3-15,-8 3-1 16,-5-4-4-16,2 0 0 0,-4-6-1 16,-1-2-2-16,2-5 0 15,-3-3 0-15,7-12-31 0,-2-5 3 16,10-7-15-16,1-5 28 0,5-2 10 16,7-4 6-16,6 0 24 0,2 0 14 15,3 1-2-15,-2 1 8 0,0 8 0 16,-5 4-4-16,-5 7-10 0,-1 8-22 15,-3 3-7-15,1 5-4 16,-3 1-24-16,-2 7-36 0,-8 4-87 16,-3 8-75-16,-9 4-213 0</inkml:trace>
  <inkml:trace contextRef="#ctx0" brushRef="#br0" timeOffset="513768.0855">17838 11169 755 0,'0'0'0'0,"0"0"67"16,0 0-46-16,0 0 28 0,0 0-12 15,0 0-3-15,0 0 4 0,0 0-11 16,93 234 6-16,-84-203 2 0,-3-5-8 15,-3-2-9-15,-3-7-7 0,1 0-3 16,-1-7-2-16,0-1-1 16,0-5 2-16,-1-2 3 0,0-2 12 15,-5-6 1-15,-1-5-16 0,1-6-7 16,0-7 0-16,-1-8 6 0,3-7-6 16,4-6 0-16,0 2 3 0,11 4-3 15,4 0 0-15,4 6 3 0,1 5 1 16,-2 3 12-16,0 9 1 15,-2 6 1-15,-2 6-2 0,-1 4-2 16,1 5-2-16,-3 7-1 0,-6 3-4 16,-3-1-1-16,-2 5 2 0,-1 0-1 15,-4 0-1-15,-1-1-1 0,-5-4-3 16,-1-3-3-16,1 0 0 16,0-3-24-16,4-5-35 0,-1 0 5 15,2-3-30-15,1-3-50 0,-1-1-52 16,4-3-95-16,1-1-242 0</inkml:trace>
  <inkml:trace contextRef="#ctx0" brushRef="#br0" timeOffset="514025.3266">18156 11132 851 0,'0'0'0'16,"0"0"58"-16,0 0-15 0,0 0 10 15,0 0-12-15,0 0-5 0,0 0-1 16,0 0-9-16,0 0-12 0,68 116 0 15,-52-110-3-15,0-6-4 16,-2-9-2-16,1-5 7 0,-2-5 5 16,-1-4 1-16,-1-2 0 0,-3-3-4 15,-6-2-1-15,-2 3 8 0,-1 1 3 16,-6 9-9-16,-3 3-2 16,-1 9-6-16,-1 5-5 0,2 1-3 15,-3 12-11-15,4 5-36 0,2 4-11 16,1-4-42-16,6-3-36 0,0-5-65 15,4-5-104-15</inkml:trace>
  <inkml:trace contextRef="#ctx0" brushRef="#br0" timeOffset="514268.8952">18375 11079 782 0,'0'0'0'0,"0"0"102"15,0 0 12-15,0 0-49 0,0 0 5 16,0 0-24-16,0 0-23 15,0 0-12-15,0 0 9 0,80 111 24 16,-80-108-2-16,-1-3-24 0,-3 0-7 16,1-6-4-16,1-5-6 0,1-4-2 15,1-7-2-15,0-5 1 0,5-3 1 16,6 3-2-16,3 5 6 16,1 3-3-16,1 4 0 0,1 1 0 15,1 4-3-15,2 1-27 0,1 5-50 16,2-1-84-16,1 1-103 0,-3 0-99 15</inkml:trace>
  <inkml:trace contextRef="#ctx0" brushRef="#br0" timeOffset="514624.4739">18766 10694 663 0,'0'0'0'0,"0"0"149"0,0 0-51 15,0 0-47-15,0 0 5 0,0 0 10 16,0 0 3-16,0 0 11 0,0 0-26 15,81 163-2-15,-64-130-13 0,-4 2-18 16,-1-3-14-16,2-4-7 16,-4-2 0-16,-2-6 2 0,2-1-21 15,-4-7-1-15,-1-5 0 0,-2-2-11 16,-3-4-4-16,0-1-14 0,-2 0-19 16,-7-6-43-16,-5-2-26 0,-2-4-58 15,-3-4-33-15,-4 1-163 0</inkml:trace>
  <inkml:trace contextRef="#ctx0" brushRef="#br0" timeOffset="514777.1601">18779 10941 475 0,'0'0'0'0,"0"0"215"15,0 0-113-15,0 0-60 0,0 0-35 0,0 0-10 16,0 0-149-16,0 0-102 16</inkml:trace>
  <inkml:trace contextRef="#ctx0" brushRef="#br0" timeOffset="515054.1204">19343 10634 631 0,'0'0'0'0,"0"0"278"16,0 0-184-16,0 0-18 0,0 0 2 16,0 0-28-16,0 0-13 0,0 0-1 15,-5 98-8-15,0-80-10 0,4-7-6 16,0-4-7-16,1-4-2 0,0-3-6 15,5 0 4-15,-1-1 2 16,5-4-2-16,2 1 2 0,2 0-3 16,6 4 0-16,0 1 8 0,5 8 6 15,1 0-3-15,-5 4-5 16,-1 1 0-16,-4 1 9 0,-4 1 10 16,-3-3 8-16,-2 0 2 0,-2-1-9 15,-4-3-3-15,0-3-11 0,-1 0-4 16,-6 0-2-16,1-2-2 0,-5-1-4 15,-3-2 0-15,-2 1-99 0,-1-2-1 16,-2-3-40-16,-4-8-139 16,-6-5-206-16</inkml:trace>
  <inkml:trace contextRef="#ctx0" brushRef="#br0" timeOffset="515184.7983">19365 10665 830 0,'0'0'0'0,"0"0"156"16,0 0-84-16,0 0-58 15,0 0-28-15,0 0-87 0,0 0-57 16,0 0-172-16</inkml:trace>
  <inkml:trace contextRef="#ctx0" brushRef="#br0" timeOffset="515456.6014">19608 10544 939 0,'0'0'0'0,"0"0"118"15,0 0-8-15,0 0-29 0,0 0-26 16,0 0-13-16,0 0-13 0,0 0-7 15,0 0-5-15,68 143-9 0,-63-131-4 16,1-8-1-16,-3-1-3 16,4-3 0-16,-3 0 0 0,3-1-4 15,1-3 6-15,4 4-1 0,2 0-2 16,2 4 2-16,2 4 3 0,0 5-3 16,-1 3 2-16,-3 1-3 0,-5 2 0 15,-7-4 0-15,-1-1 3 16,-1-2 0-16,-7-1 4 0,-2-2 3 15,-7-7-5-15,-1 0 0 0,-5-2-1 16,-4 0-5-16,1 0 2 0,1-3 2 16,1-5-4-16,-1-2-161 0,-1-4-29 15,4 0-114-15,5-4-27 0,8-1 39 16</inkml:trace>
  <inkml:trace contextRef="#ctx0" brushRef="#br0" timeOffset="515606.2862">19632 10601 688 0,'0'0'0'0,"0"0"283"0,0 0-202 15,0 0-25-15,0 0-29 0,0 0-23 16,0 0-8-16,0 0-69 16,0 0-11-16,263-152-46 0,-251 152-140 15,-2 2-159-15</inkml:trace>
  <inkml:trace contextRef="#ctx0" brushRef="#br0" timeOffset="515890.8081">19949 10454 682 0,'0'0'0'0,"0"0"145"0,0 0-46 16,0 0-29-16,0 0-7 0,0 0-4 16,0 0-7-16,0 0-19 0,0 0-9 15,37 161-3-15,-37-150-1 0,0-5-6 16,0-4-9-16,4-2-5 0,0-2 0 16,7-5-12-16,3-5 5 15,5 0 5-15,-1 2 1 0,1 0 1 16,3 7 0-16,-2 3 16 0,1 2-11 15,-6 8-1-15,-1 1 0 0,-5 6 14 16,-3-3 17-16,-3 0 8 16,-3-1-3-16,0-3-4 0,-6-3-9 15,0 0-17-15,-2-2-4 0,-7 1-2 16,-1 1 0-16,-5-1-1 0,-2-1-4 16,1-4-30-16,-1-1-46 0,2 0-24 15,-1-3-7-15,0-7-50 0,2-3-190 16,-1-3-88-16</inkml:trace>
  <inkml:trace contextRef="#ctx0" brushRef="#br0" timeOffset="516023.8856">19971 10471 515 0,'0'0'0'0,"0"0"155"15,0 0 1-15,0 0-63 0,0 0-68 16,0 0-25-16,0 0 0 16,0 0-159-16,0 0-71 0,195-166 1 15</inkml:trace>
  <inkml:trace contextRef="#ctx0" brushRef="#br0" timeOffset="516307.7733">20233 10318 635 0,'0'0'0'16,"0"0"290"-16,0 0-170 0,0 0-20 16,0 0-53-16,0 0-11 0,0 0 3 15,0 0-3-15,0 0-8 0,68 136-11 16,-59-125-9-16,-2-2-4 0,-1-7-2 15,-3 1 0-15,3-3 0 16,-1 0 0-16,6-5-4 0,2-3-4 16,4 5 3-16,0 3 4 0,3 3-2 15,-3 7-1-15,-4 7 3 16,-4 0-2-16,-4 1 2 0,-4-1 7 16,1-4 12-16,-2-2 20 0,0-2-7 15,0-5-13-15,-2-1-10 0,-3-1 2 16,-5 1-4-16,-4-2-6 0,-3 1 0 15,-4 1-4-15,-1-2-39 0,0-1-28 16,0-3-30-16,-2-9-94 16,0-2-17-16,2-10-105 0</inkml:trace>
  <inkml:trace contextRef="#ctx0" brushRef="#br0" timeOffset="516453.3679">20283 10251 766 0,'0'0'0'0,"0"0"185"16,0 0-160-16,0 0-15 15,0 0-20-15,0 0-105 0,0 0-89 16,0 0-192-16</inkml:trace>
  <inkml:trace contextRef="#ctx0" brushRef="#br0" timeOffset="516721.7965">20524 10182 635 0,'0'0'0'0,"0"0"341"16,0 0-222-16,0 0-2 0,0 0-57 16,0 0-23-16,0 0-8 15,0 0-20-15,0 0-3 0,123 107 1 16,-112-101 3-16,-3-2 5 0,0-2 2 16,-5 3-4-16,-1-2-9 0,-2 3 0 15,-5 8 1-15,-4 1-1 0,-1 7-4 16,2-1 0-16,1-1 0 15,2-2-28-15,3-3 4 0,2-2 5 16,0-6 5-16,7-2-3 0,-3-5 9 16,4-5 9-16,-4-4 3 0,2-4-2 15,-2-3-2-15,0 0 0 0,-4-2 0 16,-7 0-140-16,-12-1-89 16,-8 0-283-16</inkml:trace>
  <inkml:trace contextRef="#ctx0" brushRef="#br0" timeOffset="516880.606">20625 10079 1179 0,'0'0'0'16,"0"0"219"-16,0 0-137 0,0 0-50 16,0 0-43-16,0 0-66 0,0 0 1 15,0 0-23-15,0 0-70 0,401-197-218 16</inkml:trace>
  <inkml:trace contextRef="#ctx0" brushRef="#br0" timeOffset="521327.8979">20805 6817 170 0,'0'0'0'0,"0"0"142"16,0 0-37-16,0 0-5 0,0 0-16 16,0 0-7-16,0 0-31 0,0 0-5 15,33-56-1-15,-30 49-14 0,0 1-8 16,0 0-16-16,2 2-2 16,-1 4 0-16,0 0 0 0,-3 0-6 15,-1 10-1-15,-10 5 12 0,-9 7 15 16,-5 4 2-16,-8 2-3 0,-5 2 7 15,-2 3 5-15,0-6-4 0,-1 5-13 16,1-1-8-16,-1-2-4 0,1 0-1 16,-3-1 0-16,1-2-1 15,-1-1 0-15,-1 0 5 0,5-1-4 16,-2 1-1-16,4 3 0 0,0 2 0 16,4 3 2-16,2 2-2 0,8-1 0 15,2 2-1-15,1-1 1 0,6-2 0 16,-5-1-11-16,4-3-5 15,-2-4 7-15,-1 0 9 0,1-4 0 16,0-4 0-16,2-2 0 0,0-3 1 16,-2-2-2-16,2 0 2 0,2-4 0 15,0-1-1-15,2 0 2 0,2 0 0 16,0-3-4-16,0 5 3 16,0-1-1-16,3 1 0 0,-3 3-3 15,5-2 3-15,1 0 0 0,2-2 0 16,0 0 11-16,6 0 18 0,5 0-9 15,0-2-11-15,-1 1-6 0,1 2 0 16,-3-1-2-16,-4-3-1 16,0 1 0-16,-1 1 1 0,1 2-1 15,-2 3 0-15,1-1 2 0,0 4-1 16,0 0-1-16,0 2 0 0,4 2 2 16,2-3 3-16,-1 2 11 15,3-1 6-15,4 0-3 0,-2 1-5 0,2-3-5 16,1 4-3-16,-1-1-3 15,-2-1-4-15,0 0 2 0,1 3 1 16,2-1-3-16,-1-2 2 0,5 1 1 16,-3-3-3-16,3 0 2 0,0 1 12 15,0 3-3-15,1 1-5 0,-5 3-3 16,3-1-4-16,-6 2 4 16,0-2 1-16,-4 1-4 0,-2-4 2 15,1 1 2-15,1-5-3 0,1-1 0 16,1-1 2-16,1-2-3 0,1-2 2 15,3-2 5-15,1 0 5 0,3 1 3 16,-1-4-4-16,2 1-9 16,2 0 3-16,-1 2-4 0,-4-2 0 15,-2 0 0-15,-5 1 3 0,-3-1-4 16,-4-2 2-16,0-1 0 0,-4 0-1 16,1 0 0-16,1 0 5 0,0 0-5 15,5-2 0-15,-3-3 4 0,3 4-4 16,-1-2 0-16,-4 0 1 15,2 0-1-15,-3 1 0 0,-1-1 5 16,0 3-4-16,0-4 1 0,0-2 1 16,1-1-3-16,2-4 0 0,6-2 0 15,2-5 0-15,4-5-1 16,7-3 1-16,4-4 0 0,7-1-1 16,5-1 0-16,-3-2 0 0,2 1 1 15,-1-2 0-15,1 0 1 0,-2 0-1 16,-4 1 0-16,1-2 0 0,-1-1 0 15,0-2 1-15,-2-1-1 0,2-4 0 16,0-1 2-16,-1-2-3 16,2-3 1-16,3 2 0 0,2 6 0 15,-1 4 0-15,-1 6 0 0,-10 5 0 16,-2 5 0-16,-5 4 0 0,-6 1 0 16,-4 4 0-16,-2-1 4 0,-3 1-3 15,2-2 0-15,0 0 0 0,1 2-2 16,6-4 0-16,-1 2 1 15,3 0 0-15,1-3-3 0,0 5 3 16,-2 0 0-16,-5 1 1 0,-6 2 0 16,-2 0-2-16,-2 0 2 0,-6 1 4 15,-3 0-7-15,-2 2 3 0,-4-4 0 16,2 2-2-16,-4-3 2 16,-1-2 0-16,3-4-2 0,-3-4 2 15,7 0 0-15,-1-2-2 0,-3-1 1 16,3 0 0-16,-7 2 0 0,1 4 1 15,-4 3 0-15,-1 0-2 0,-7 5-1 16,-7 3 2-16,-2 1-3 16,-3-3 5-16,-1 6-2 0,4-5 0 15,-4 1 0-15,2 1 1 0,1 0-1 16,-1-2 0-16,5-1 1 0,3-2-1 16,5 0 0-16,6 0 4 0,3 4-5 15,7-1 2-15,3 6 0 0,2 0-2 16,5 1 1-16,2 2 0 15,1 0 0-15,-1 0-3 0,1 0 3 16,0 5-12-16,-1-2 11 0,1 6 0 16,-1-1 1-16,-4 2 0 0,1 1 0 15,-2 0 0-15,-3 3 0 0,-1 1 0 16,0 1 0-16,-3 0 0 16,-2 1 1-16,-1 4-2 0,-4 4 1 15,-1 5 0-15,-7 2 0 0,-3 2 1 16,-2 3-1-16,-2-1 0 15,2 2 0-15,0 0-1 0,0-3 1 16,3 3 0-16,4-1 0 0,-2 1 0 16,5 2-1-16,1 3 1 0,1-3 0 15,-1 0-2-15,1-1 2 0,1 0-10 16,6-2 10-16,0-3 0 0,1-5 0 16,1 2-5-16,0-1 4 0,0-5-22 15,-5 3-23-15,4-4 19 0,-6-5 7 16,3 2 9-16,1-3 6 15,1-3 1-15,3-2 3 0,2-1 2 16,0-4-2-16,5 1 1 0,1-1 0 16,4-2 0-16,0 1-8 0,3-2 11 15,3 3 22-15,3 0-13 0,1 3-5 16,-1-2-6-16,0 2 1 16,-1-1 1-16,1 0-1 0,-1-2 7 15,3 2 2-15,-2 0 0 0,6-1 5 16,2 1 4-16,5-3 16 0,7-3-8 15,4 4-6-15,4-3-13 0,1 2-4 16,4 5-4-16,-5-2-1 16,1 2 0-16,-3 3 0 0,-1 2-69 15,4-1-46-15,3 0-85 0,-4-2-412 16</inkml:trace>
  <inkml:trace contextRef="#ctx0" brushRef="#br0" timeOffset="544872.0552">15313 1057 794 0,'0'0'0'0,"0"0"6"16,0 0 31-16,0 0 19 0,0 0 2 15,0 0-38-15,0 0-10 0,0 0-2 16,0 0 2-16,-112 0 3 15,82 10-7-15,-2 0-1 0,-4 7-1 16,1-3-3-16,-5 4-1 0,1 2 0 16,-7 3 2-16,0 2-2 0,-8 1 0 15,-7 5 0-15,-5 6 1 16,-3 0 0-16,-3 8-1 0,5 5 85 0,4 3-54 16,4 8-23-16,2-1-8 15,7-1 0-15,4 1 3 0,5-4-3 16,7-6 0-16,7-2 0 0,4-7 0 15,8-3 0-15,0-1 0 16,6-4-17-16,2-1-12 0,3-5 8 0,1-3 6 16,2-4-8-16,1-4-19 15,0-1 10-15,-2-6 7 0,2 1-17 16,0-3-50-16,-1-5-109 0,0-2-225 16</inkml:trace>
  <inkml:trace contextRef="#ctx0" brushRef="#br0" timeOffset="545093.6301">13994 1916 551 0,'0'0'0'0,"0"0"0"0,0 0 1 16,0 0 6-16,0 0-3 0,0 0 3 15,0 0 8-15,0 0 13 0,0 0 10 16,-241 395 12-16,210-340 6 0,7-5-5 15,2-6-16-15,9-9-11 0,6-13-12 16,7-10-9-16,14-9 0 16,7-6 24-16,9-12-7 0,7-10-13 15,7-7 0-15,9-2-5 0,3 0 0 16,-3 7-2-16,-2 3 0 0,-9 9-426 16</inkml:trace>
  <inkml:trace contextRef="#ctx0" brushRef="#br0" timeOffset="545744.8729">15589 1344 512 0,'0'0'0'16,"0"0"22"-16,0 0 19 0,0 0 40 15,0 0-16-15,0 0-18 16,0 0 4-16,0 0 8 0,0 0-14 0,-13 200-12 16,3-175 14-16,1 0-9 15,4-6-17-15,3-6-11 0,-1-6-7 16,2-5-1-16,0 0 1 0,1-2 12 15,0-7 44-15,-1-8-41 0,1-11-7 16,0-5 5-16,0-1-6 16,7-11-2-16,-1-2-3 0,10-4-1 15,0 1-2-15,5 5-2 0,4 7 0 16,-1 10 5-16,5 3-2 0,-3 6 3 16,3 8 3-16,-5 3-5 0,2 2-1 15,-1 4 1-15,1 3-2 0,-1 3-2 16,-8 2 0-16,-6-2 2 15,-6 4-2-15,-5 1 0 0,-6 1 12 16,-8 7 16-16,-7-5-18 0,-7-3-7 16,-3 4-2-16,-1-7 0 0,5 5-2 15,4 0-92-15,5-7-7 16,6-2-51-16,3-4-91 0,-1-5-29 16,7-5-182-16</inkml:trace>
  <inkml:trace contextRef="#ctx0" brushRef="#br0" timeOffset="546238.2007">16024 1328 692 0,'0'0'0'0,"0"0"4"16,0 0-4-16,0 0 4 0,0 0 11 15,0 0 27-15,0 0 2 0,0 0 5 16,-52 187-20-16,52-175-7 0,0 5-5 15,2-6-8-15,5-3-3 16,0-2-1-16,3-6 5 0,0 0 19 16,3-3 5-16,0-7-8 0,-3-4 1 15,2-1 5-15,0-3-12 16,-2 0-6-16,-1-2 2 0,-2 4 1 0,-4-5-3 16,-1 6-9-16,-2-1-4 15,0 2-2-15,0 8 1 0,0 3 0 16,0 0 0-16,0 3 0 0,0 2 0 15,0-2-7-15,4 3-2 0,4-2 8 16,5 3 1-16,0 4 0 16,2-5 2-16,-1 0-2 0,-3 1 0 15,-2 2 0-15,-5 0-2 0,-2 2 2 16,0-2 8-16,-2 1-2 0,0 3-3 16,-3 0-1-16,0-1-3 0,1-6 2 15,-1-2 0-15,3 1-1 0,0-2 0 16,0 0-1-16,0-4-1 15,0-7-8-15,2-1 4 0,4 3 4 16,6-7 3-16,4 4 3 0,-1-5 16 16,8 1 4-16,4 6-5 0,3-7-10 15,2 7-9-15,1-1 0 0,-1-1 1 16,-5 5-63-16,0-1-98 16,-8 5-98-16,-2-1-443 0</inkml:trace>
  <inkml:trace contextRef="#ctx0" brushRef="#br0" timeOffset="546662.55">16847 995 295 0,'0'0'0'0,"0"0"25"0,0 0 47 16,0 0-1-16,0 0 7 0,0 0 1 15,0 0-3-15,0 0-13 0,0 0-21 16,-31 10-16-16,25 9 3 16,3 6-5-16,1 8-7 0,2 5-1 15,5 4-4-15,4-2-3 0,0-1-2 16,2-6-3-16,-5 2-2 0,-4-2-1 16,1-8 2-16,-3-2-2 0,0-7 2 15,2-8-1-15,-2-1 1 16,0-4-2-16,0-3 0 0,0 0-2 15,0-4-78-15,-2-9-79 0,-4-5-73 16,-3-4-116-16</inkml:trace>
  <inkml:trace contextRef="#ctx0" brushRef="#br0" timeOffset="546807.5963">16722 1225 591 0,'0'0'0'0,"0"0"165"0,0 0-76 16,0 0-61-16,0 0 19 0,0 0-9 15,0 0-24-15,0 0-11 0,0 0-3 16,281-6 0-16,-226 3-322 0</inkml:trace>
  <inkml:trace contextRef="#ctx0" brushRef="#br0" timeOffset="547645.3306">17608 1431 582 0,'0'0'0'16,"0"0"167"-16,0 0-57 0,0 0-35 16,0 0-3-16,0 0-14 15,0 0-10-15,0 0-8 0,0 0-9 16,-39-187-11-16,32 153-6 0,1 1-9 15,-2-3-3-15,5 3-1 0,1 5 1 16,2 1-2-16,0 12 0 16,8-2 0-16,0 7 11 0,4 1 7 15,3 2-5-15,2 1-11 0,4 5-2 16,2 1 0-16,1 6 0 0,2 2 0 16,-4-2 0-16,-1 3-15 0,-1 1-17 15,-4 1-23-15,-5 1-47 0,-4-3-28 16,-6 1-46-16,-2 1-48 15,-10-3-202-15</inkml:trace>
  <inkml:trace contextRef="#ctx0" brushRef="#br0" timeOffset="548228.4719">17630 1135 695 0,'0'0'0'16,"0"0"118"-16,0 0 10 0,0 0-60 15,0 0-7-15,0 0-6 0,0 0-33 16,0 0-18-16,221-19-1 0,-201 17-2 16,-4 1 1-16,-3 1-2 15,-5 0 0-15,-4 0 1 0,-3 0-2 16,-1 0 2-16,-7 3 0 0,-1 4 1 16,-3 5-1-16,-1-5-1 0,0 4 0 15,1 3 2-15,0-5-2 0,4 9-2 16,5-5 3-16,-1-1-2 0,3 2 2 15,1-3-2-15,4 2 0 16,3-5 2-16,0-2-2 0,0-1 0 16,-1-4 2-16,0-1 0 0,0 0-1 15,-1-4 4-15,3 0 1 0,-2-5-4 16,1-3 0-16,-1 2-1 16,-1-5 0-16,-1 2 0 0,1 1 0 15,-6 1-8-15,0 5 6 0,0 3 1 16,-4 2 1-16,3 1 0 0,1 0-2 15,0-1-3-15,0 0-13 16,6 1 11-16,1 1 5 0,3 6 3 16,1 2-2-16,1 0 1 0,0-2 0 15,-3 4 16-15,0-3 3 0,0 1-4 16,-3 1-9-16,-4-2-3 0,1 1-1 16,-2-1 0-16,-1 1-1 0,0-5 1 15,1 1-1-15,1-5 0 16,0 0 0-16,4 0 4 0,4-12-2 15,4-1-1-15,6-3-3 0,6 0 1 16,1 3 0-16,5-1 0 0,0 1 0 16,-1 2-2-16,0 1 1 0,0 2-43 15,-2 1-153-15,-5 2-169 0</inkml:trace>
  <inkml:trace contextRef="#ctx0" brushRef="#br0" timeOffset="548915.4955">18506 1065 581 0,'0'0'0'0,"0"0"40"0,0 0 10 16,0 0-41-16,0 0-3 0,0 0 18 15,0 0-2-15,0 0 14 16,31 56 38-16,-23-38-19 0,-2-1-19 16,0-2-17-16,-4 2-13 0,-2 0-2 15,0-2 1-15,0-5 5 0,0-4 3 16,0 4-2-16,0-8-5 0,0 2-6 16,0-4 0-16,0-1 3 15,0-4 0-15,3 0 7 0,0-3-6 16,2 1-2-16,4 4-3 0,0-6 2 15,0 5 0-15,-2 2-1 0,-1 2 31 16,-2 0-22-16,1 8 0 16,-2 0 4-16,1 1-9 0,0 10-3 15,2-14 2-15,-1-4-3 0,4-1 0 16,2-6 6-16,1 0 0 0,2 1 0 16,-2-6-1-16,1 1-4 0,1 3 0 15,-3-7 0-15,-2 3-1 16,-3 3 0-16,-3-3 0 0,-2 11-5 15,2 0-54-15,0 0-22 0,3 2-50 16,3 2-123-16,-1-3-29 0</inkml:trace>
  <inkml:trace contextRef="#ctx0" brushRef="#br0" timeOffset="549291.0721">18899 1127 586 0,'0'0'0'15,"0"0"141"-15,0 0-28 0,0 0-48 16,0 0-43-16,0 0-10 0,0 0-11 15,0 0-2-15,0 0 1 0,-43 8 0 16,39-1-1-16,-1 0 1 0,4 1 0 16,1-2 0-16,1-3-4 15,6 0-4-15,3-2 6 0,1-1 4 16,4 0-1-16,4 0-1 0,1 0 0 16,-1 4 0-16,-1 6 0 0,-4-2 0 15,-2 2 8-15,-6 1-5 0,-3 0 0 16,-2 1-1-16,-1-2 5 15,-5-1 22-15,-2-6 6 0,1-1 0 16,2-1 2-16,3-1-13 0,0 0-9 16,1-6-10-16,0-4-5 0,8-2 0 15,2-1-3-15,-2 6 3 16,3 1 0-16,-3 4-2 0,2 2 2 0,-1 0 0 16,3 0 0-16,1 0 3 15,3 1-3-15,1 3-33 0,2-1-59 16,1-3 15-16,1 0-35 0,2 0 0 15,2-6-2-15,-3-1-61 16,2-4-3-16,-2 3-40 0</inkml:trace>
  <inkml:trace contextRef="#ctx0" brushRef="#br0" timeOffset="549778.7421">19359 1142 515 0,'0'0'0'0,"0"0"110"0,0 0-63 0,0 0-15 15,0 0-20-15,0 0-11 0,0 0 1 16,0 0-3-16,0 0 1 0,-50 24 0 15,34-13 0-15,2 1 0 16,0 0 0-16,2 3 0 0,6-4 0 16,4 4 0-16,2-5 0 0,2-4-1 15,8-3 2-15,4-3 5 0,6-3 13 16,2-7 10-16,6-5-16 0,5-8-8 16,1-1-1-16,1-9-3 15,2 0 0-15,-5 1 2 0,0-3 7 16,-6 2 11-16,-1-2 6 15,-5-6-10-15,-5 1-10 0,-6-1-2 0,-4 6-1 16,-5 6 3-16,0 7 19 0,0 9 2 16,-1 7 0-16,-4 2 7 15,-1 4-24-15,-3 9-11 0,-1 5 0 16,-2 9-2-16,2 7 2 0,1 3-1 16,4 3 1-16,4-2 0 0,1 0 0 15,3-3 0-15,6-3 4 0,1-5-1 16,2-1-2-16,-1-2 0 15,3-3 1-15,0-1 1 0,4-5-2 16,-5-6 2-16,4-1 3 0,-2-2 2 16,2 4-5-16,-1 4 0 0,-3 1-3 15,-1 2 0-15,-2 0 5 0,-1-1-4 16,-2-4-1-16,-3 0 0 16,-2-2 2-16,1-6-2 0,-1 0-3 15,1 0 2-15,-3-6-5 0,0-1-25 16,0-3-21-16,0-2-53 0,0-5-79 15,-2 0-33-15,1-3-198 0</inkml:trace>
  <inkml:trace contextRef="#ctx0" brushRef="#br0" timeOffset="549922.6083">19803 1081 658 0,'0'0'0'16,"0"0"80"-16,0 0-72 0,0 0-8 16,0 0 0-16,0 0-88 0,0 0-68 15,0 0-107-15</inkml:trace>
  <inkml:trace contextRef="#ctx0" brushRef="#br0" timeOffset="550341.2838">19927 1149 160 0,'0'0'0'0,"0"0"10"0,0 0-2 16,0 0 36-16,0 0-5 0,0 0-11 16,0 0 45-16,0 0 66 0,59-20-31 15,-55 18-34-15,0 2-23 0,0 0-37 16,3 3-13-16,1 5 2 0,-1-1-2 15,1 0-2-15,2-1-8 0,1-3-19 16,-2-1-15-16,4-2-6 0,1-5 0 16,-1-2 0-16,4 1 31 15,-2-1 16-15,-2-1 2 0,4 5 0 16,-6 0 24-16,-3 0-23 0,0 3 0 16,0 0-1-16,-4 0 0 0,-1 0 0 15,-3 0 2-15,4 0-2 0,0 5 0 16,0 2 26-16,6 6-16 15,0 2-4-15,1 2-3 0,2 11-2 16,-3-1 6-16,-1 9 14 0,-3-2-1 16,-4 4-3-16,-1-2 7 0,-1-2 28 15,-9-7 33-15,-2-2-20 0,-4-8-19 16,-3-1-20-16,-2-4-18 0,1-3-7 16,-6 1 2-16,0-5-2 15,1-3-1-15,5-2 0 0,2-3 0 16,5-7-33-16,3-10-10 0,9-11 27 15,4 0 10-15,12-9 4 0,9-1 4 16,3 0 0-16,10 0 36 16,5 3 22-16,5 7-12 0,2 1-5 15,-2 6-34-15,-5 6-11 0,-6 3-159 16,-10 6-360-16</inkml:trace>
  <inkml:trace contextRef="#ctx0" brushRef="#br0" timeOffset="553915.6438">10015 6257 617 0,'0'0'0'0,"0"0"0"16,0 0-225-16</inkml:trace>
  <inkml:trace contextRef="#ctx0" brushRef="#br0" timeOffset="557765.12">18778 10892 194 0,'0'0'0'0,"0"0"105"0,0 0-44 16,0 0-19-16,0 0-11 0,0 0-3 16,0 0-9-16,0 0-12 0,-46-2-5 15,43 2-3-15,1 0 1 0,1 0 0 16,-2 0 0-16,2 0 3 0,1 0-2 15,0 0 1-15,0 0 13 16,0 0 8-16,0 0-7 0,0 0-3 16,4 0 16-16,3-1 7 0,6-4 5 15,1 0-5-15,4 1-24 0,1-1-10 16,1 0-2-16,2-1 0 16,-4 0-13-16,2 0-34 0,0 0-33 15,-5 2-22-15,-3-2-25 0,-1 0-14 16</inkml:trace>
  <inkml:trace contextRef="#ctx0" brushRef="#br0" timeOffset="562735.8329">9419 5223 135 0,'0'0'0'16,"0"0"-60"-16,0 0 71 0,0 0 70 15,0 0 61-15,0 0-27 0,0 0-28 16,0 0-27-16,-83-50-29 0,66 45-21 16,0 1-15-16,-4-3-173 15</inkml:trace>
  <inkml:trace contextRef="#ctx0" brushRef="#br0" timeOffset="581066.5633">19732 8041 293 0,'0'0'0'0,"0"0"223"15,0 0-123-15,0 0-34 0,0 0-23 16,0 0 12-16,0 0 1 16,0 0-18-16,-38-9-8 0,36 8 4 15,2-1-5-15,0 2 0 0,0 0-5 16,0 0-6-16,0 0-6 0,-1 0-8 16,-3 7-4-16,-3 4 0 0,-2 3 10 15,-4 5-8-15,0 0 6 0,0-3 16 16,-3 1-8-16,1 1-1 0,1-1-2 15,-3 2-7-15,1-1-4 16,1 0-3-16,0 1 2 0,-1 0 1 16,1 2-1-16,-4-2-1 0,-2-1 0 15,0 0 0-15,0 0 1 0,0-1 0 16,0 2-1-16,1 0-2 16,-2 0-12-16,2 0-10 0,4-3 9 15,0 0-3-15,4-2 1 0,6-3 14 16,-2-2 3-16,4 0 0 0,-3 0-1 15,3-2 1-15,-4 4 0 0,2 0 0 16,1 1 0-16,1 2 0 16,-1 0 0-16,-1-1 0 0,2-4 0 15,1 1-3-15,1-4-6 0,2-1-1 16,0-1 9-16,0-2 0 0,0-2-1 16,0 2-1-16,0 0-2 0,3 2 10 15,6 3 33-15,0 0-12 0,1-2-1 16,4 2-9-16,0-1-2 15,5-1 5-15,0 0 0 0,-1-1 0 16,2 1-8-16,-5-1-7 0,2 2-2 16,-3 0-1-16,-3-2 3 0,1 3 0 15,-2 1-2-15,1-1 1 0,0 3-1 16,-1-2-2-16,-1 2 0 0,3-4 3 16,-1 2-4-16,4-3 2 15,-3 2 0-15,5 1-1 0,-1-2-2 16,2 1 2-16,2 4-49 0,3 0-2 15,0-3-19-15,1 2-20 0,-3-6-3 16,-1 3-10-16,-1-1-10 16,-4 0-27-16,-4-1-107 0</inkml:trace>
  <inkml:trace contextRef="#ctx0" brushRef="#br0" timeOffset="612992.8185">9433 5603 201 0,'0'0'0'15,"0"0"2"-15,0 0-6 0,0 0-1 16,0 0 1-16,0 0 3 0,0 0 2 16,0 0 1-16,49-60-2 15,-54 60 0-15,0 0 0 0,-4 0 10 16,3 0-5-16,3-1-3 0,1-1 1 16,1-2 0-16,1-1-6 0,-1-3 6 15,0 2 5-15,1-6 13 0,0-1-14 16,0-1-4-16,0-5-2 15,0 0 2-15,0 6-1 0,0-3 1 16,1 8-1-16,-1-3-2 0,0 1 0 16,0-5-1-16,0 1 1 0,-2-5-4 15,-4-2 2-15,0 5 3 0,-1-1-1 16,3 6 0-16,-2 3 16 16,4 4-1-16,2 3-9 0,0 1-11 15,0 0 0-15,0 0 7 0,0 7-1 16,2 4 0-16,1 6-2 0,-2 3 1 15,-1 3 0-15,0 2-2 16,0-4 2-16,-4 8 0 0,1-2 11 0,-5 10-7 16,-1 4-2-16,-1 0-1 15,-3 2 1-15,0-3-1 0,0-1-1 16,0-1 0-16,0 0 2 0,-1-2-2 16,3 1 1-16,2-4-1 0,0-1-4 15,1-5 2-15,5-2 2 0,0-4 0 16,0 0-1-16,1-2 1 15,-1 2 0-15,-4 3 0 0,0 2 1 16,-2 2-1-16,0 0-9 0,-5 1-9 16,2-1 4-16,-5-2 13 0,2 2 0 15,1-3 2-15,2 2 1 0,3 1 0 16,2-2 0-16,3-1-4 16,2-1 4-16,2-3-1 0,0-1-2 15,1-5-1-15,4-2 1 0,2-7 0 16,0 0-1-16,2-2 4 0,2 0 4 15,1-1-4-15,-3 2-1 0,3-2 0 16,-3 0-1-16,1 6 0 16,2-2 0-16,-2 4 0 0,0 0 0 15,2-2 0-15,0 1 0 0,0-1 1 16,3-3-1-16,2 1 1 0,-1-1-1 16,5 1 41-16,-2-2-17 15,4-4-4-15,2 4-8 0,3-2-9 0,2 2-1 16,4 1-2-16,1-3 0 0,5 1 1 15,2 0-1-15,-1-1 6 16,2 1 5-16,1-1 7 0,-4-3-3 16,2 0-2-16,0 2-4 0,-5-1-4 15,-4 1 0-15,-4 2 0 0,-4-1 2 16,-1 1-1-16,-7 1 5 0,2 0 4 16,0-2 8-16,-2 1-2 15,3 0-5-15,0-1-7 0,2-2-5 16,0 1-1-16,-4-2-1 0,3 0-1 15,-4 0 0-15,-3-2 0 0,-3-2 1 16,-4 0-2-16,1 0 0 16,-4 0 8-16,0 1-3 0,-1-3 0 15,-3-2 8-15,0-2-4 0,-1 1-4 16,-3-1-2-16,1 2-5 0,0-4 1 16,1-1-3-16,2-1-13 0,0-2-15 15,0 2 10-15,0-2 8 0,0-1 3 16,0 2 10-16,1 1 2 15,0-4 0-15,-1-1-1 0,0 0 6 16,0-3-1-16,2 0-2 0,3-3-4 16,0 0 0-16,3-4 0 0,2-2-3 15,0-1-27-15,-3-1-5 0,3 1 3 16,-2-1 14-16,-2 1 12 16,1-1 2-16,-4 2 5 0,3-1 0 15,-3 0 1-15,3 1-1 0,-1 2 0 16,2 0-30-16,-3 1-57 0,1 3 17 15,-3 2 10-15,-2 0 39 16,0 0 23-16,-6 4 9 0,1 2 35 16,-3 2 14-16,-2-1 12 0,0 5 10 15,-1-1-28-15,0 0-13 0,1 3-20 16,0 1-19-16,1 2-3 0,-7 0-8 16,-2 4-14-16,-10-2-27 0,-3 4-15 15,-6 0 44-15,-3 5 16 0,-4-2 6 16,-8 1 1-16,-1-2 0 15,0 2 13-15,-4-2 10 0,-2 2-3 16,1-2 24-16,0 2-16 0,6-3-19 16,0 3-8-16,5-4-1 0,6-1-2 15,4-4 0-15,1-9 7 0,3 0-9 16,-1 3-4-16,0 2-9 16,0 4-28-16,0 3-39 0,-1 2-23 15,0 5-99-15</inkml:trace>
  <inkml:trace contextRef="#ctx0" brushRef="#br0" timeOffset="646329.5827">5248 9670 433 0,'0'0'0'15,"0"0"130"-15,0 0-74 0,0 0 3 16,-13-25 3-16,11 20-9 0,2 3-16 16,0 1-1-16,0 1-17 15,0 0-6-15,0 0-11 0,0 5 0 16,2 3 17-16,0 6 4 0,1 4 1 16,2 1-12-16,-2 5-6 0,-1-5 0 15,4 1 0-15,-2 1 2 0,0 0 4 16,5 2-6-16,-1-2 1 15,2-3-1-15,0 1 0 0,3 0-3 16,-2-3 0-16,0 4 2 0,1 0-2 16,-6 0 0-16,5 4 2 0,0-2 0 15,0 0-2-15,0 2 6 0,2-2 1 16,-2-2 0-16,4-1-2 16,0 2-2-16,-3-3-2 0,0 1-1 15,0-3-1-15,-1-1-2 0,0 2 0 16,-1-2 3-16,2-2-3 0,-3 4 0 15,0-3 2-15,-2 4-3 0,5 1 2 16,-1 0-1-16,5 1-1 16,0 4 2-16,1-3 0 0,0 5-1 15,2-2 0-15,-4 0 5 0,5 1 1 16,-3-2 0-16,1 0-2 0,1 1 0 16,-3 1 0-16,2-1-2 0,-2 2-1 15,4 0 1-15,0 1 3 0,-2-3-2 16,4 3 6-16,-2-2 1 15,2 5 3-15,2-3-2 0,-2 3-4 16,2-2-5-16,-1 2 2 0,1 0 1 16,3 1-3-16,-2 1 0 0,0-2 1 15,0 1-4-15,0-1 2 0,1-2 0 16,-1 1-1-16,1-2 0 16,2-2 0-16,-1 2 1 0,-1-3 0 15,1-1 40-15,-1-3-13 0,-2-5-11 16,2-2-7-16,-3 0-5 0,1 1 1 15,-1-2-4-15,2 3-1 0,1-4 2 16,0 1-2-16,1-2-1 16,-1-2 0-16,1 0 4 0,0-1-5 15,-1-1 2-15,3-1 3 0,-3-4-5 16,2 2 2-16,-2-1 2 0,0-2-4 16,1 2 2-16,-1-1 1 0,0 2-3 15,3-1 2-15,-1 2-1 16,2-1 0-16,-3-2 0 0,-2 3 1 0,-1-1-1 15,-2-1 0-15,-1 0 0 16,-3-1 0-16,2 1 0 0,-1 1 0 16,1 0 0-16,2-1 1 0,-1 1-1 15,3-1 0-15,3 2 0 0,1-4 0 16,1 5 0-16,1-2 0 16,-3 0 0-16,1-1 0 0,0 1 0 15,-3-1 1-15,4-1-1 0,0 3 0 16,1 1 0-16,0-1 0 0,2 1 0 15,-1-1 0-15,0 2 0 0,1-2 0 16,-2-1 1-16,-2 0-2 16,4 2 2-16,-3-2 0 0,-1-2-1 15,3 0 0-15,-2 0 1 0,-2-1-2 16,0 0 2-16,-3 0-1 0,-1 0 0 16,0 0 0-16,-3 0 2 0,-4 0-3 15,-2-1 2-15,-3 0 1 0,-2 1-1 16,3-1 0-16,-4 1 0 15,2 0-2-15,-2 0 2 0,2 0 2 16,4 0-5-16,-1 0 4 0,2 2 2 16,0 1-3-16,0 0 7 0,-1-1-3 15,-1 1 0-15,1-2 1 0,-3-1-2 16,1 0-1-16,-2 0 1 16,-1 0-2-16,1-3-2 0,2 0 0 15,0 0 2-15,3 1-2 0,2-1 1 16,3 1-1-16,-1 1 0 0,0-2 16 15,-1 1-7-15,-6 0 3 0,-6 1 1 16,-4 1-8-16,-2 0-5 0,-1 0 0 16,-5 0 5-16,-5 1-7 15,0 3-163-15,3 2-23 0,4-3-203 16</inkml:trace>
  <inkml:trace contextRef="#ctx0" brushRef="#br0" timeOffset="690815.7819">8568 11087 223 0,'0'0'0'0,"0"0"174"0,0 0-67 16,0 0 9-16,0 0-30 0,0 0-2 15,0 0-13-15,0 0-17 0,0-93-1 16,0 88 6-16,-1 3-13 0,0 0-9 16,-1 2-18-16,1 0-15 15,1 4-8-15,0 6-6 0,0 2 19 16,-1 3 1-16,-1 3-4 0,1 6 7 15,-2 1 1-15,-1 7-7 0,-1 4-2 16,-4 0-3-16,1-1-2 16,-1 1 0-16,-1-1 6 0,0-1-6 15,-1-1 0-15,1-3 5 0,1-2-4 16,1 0 1-16,2-2-1 0,-1 0 1 16,1 2-1-16,1-2-1 0,1 2 0 15,1-3 0-15,-1 0 0 0,1-1 0 16,-2-4 1-16,0 0 0 15,-1-2-1-15,-2 0 1 0,1 0-1 16,0-2 2-16,1 1-2 0,2-1 0 16,3-4 0-16,0-2 0 0,1 0-2 15,0-5-2-15,0 1 5 0,0-2 0 16,1 0 2-16,-1 0 4 16,1-1 1-16,0 2 0 0,-1 3 0 15,0-2-4-15,0 3-1 0,0-2 1 16,-2 1-1-16,-2 0 0 0,0 1 2 15,1-3 0-15,1-2-3 0,-2-2 7 16,4 0-1-16,0 0-8 16,6 0 0-16,1 1 0 0,1-1 19 15,-1 1 1-15,3-1-3 0,-4 2-1 16,2-1-7-16,-2-1-4 0,-1 1-1 16,2-3 1-16,-3 0 3 0,3 1 1 15,1 1 6-15,2 0-1 0,0-1-5 16,1 0 2-16,5 2 0 15,0 0-4-15,0 0-2 0,1-1-5 16,-3-2 0-16,0 3 0 0,1 0 2 16,-1 3-3-16,0 0 2 0,0-4 2 15,-1 6-3-15,3-1 0 0,-1-3 5 16,4 2-4-16,3-3 2 16,0-1 0-16,2-2-1 0,0 0 4 15,1 0 0-15,0 0 0 0,-1 0 4 16,-2 0 0-16,0 0-4 0,0 0-1 15,-2 0-3-15,0 4-3 0,-2-2 2 16,-1 0 1-16,-1 0-3 0,1-2 2 16,0 0 1-16,2-2-2 15,4-5 3-15,2 1-2 0,4 0-2 16,-1 3 2-16,1-2-1 0,-1 5 0 16,0 0-2-16,-5 0 2 0,3 0 0 15,-4 0 0-15,0 0 1 0,-2 0-2 16,-2 0 2-16,0 0-1 15,2 0 0-15,-1 0 0 0,2-2 2 16,0-2-2-16,4-1 0 0,0 2 1 16,-2-2-1-16,2 1-1 0,0 2 1 15,-1 2-3-15,1 0 4 0,-5 4-2 16,1 1-1-16,0 0 4 0,-7 0-2 16,1-1-2-16,-2-2 4 15,-4-1-1-15,5-1-1 0,1 0 0 16,5 0 2-16,1-6-2 0,5 5 0 15,4 1 0-15,-2 0 0 0,3 0-1 16,-3 0 2-16,1 0-2 0,-4 4 1 16,2-2 0-16,-2 0 0 15,-2 1 0-15,-1-3 1 0,-4 0-1 16,1 0 0-16,1 0 1 0,-4 0-1 16,2-3 0-16,-1 2 1 0,1 0-1 15,1 1 0-15,-1 0 0 0,0 0 0 16,-3 0 0-16,-3 0 0 15,-2 0 0-15,-1 0 0 0,-3 2 1 16,0-2-1-16,-2 2 0 0,2-1 0 16,-1-1 0-16,3 0 0 0,-2 2 0 15,0-2 0-15,-2 0 0 0,2 0 2 16,-3 0-3-16,5 0 2 0,-5 0-1 16,2 0 0-16,1 0 0 15,-2 0 1-15,5 1-1 0,-2 2-2 16,0 0 1-16,3 0-1 0,0 2 4 15,1-2-2-15,-2-1 0 0,1 1 0 16,-3-1 2-16,0-1-3 16,-3-1 2-16,1 0 2 0,-1 0-3 15,-2-1 6-15,2-6-4 0,1 4-3 16,-2-5 2-16,2 2 2 0,-1-2-2 16,3-3 0-16,-3-1 0 0,3 0 0 15,-3-5 1-15,1-2-2 0,-1-2 0 16,1-2 2-16,3-4-2 15,0-2 0-15,1-2 0 0,-2-1-1 16,2 3 2-16,-2-3-1 0,-2 0 0 16,-2 1 0-16,0 0 0 0,-3 1-1 15,-3 3-28-15,-2 0 19 0,-4 3-1 16,-3 0 0-16,1 2 4 0,2 2 4 16,-2 3 1-16,3 1 2 15,0 1 0-15,1-1 0 0,3-2 0 16,1 0 1-16,0-1-1 0,2-4-2 15,1 1 1-15,0 2 0 0,0 1 0 16,1 3 1-16,-1 4 0 16,0 2 0-16,0 0 1 0,-2 3-1 15,0 1 0-15,0 1 0 0,0-1-3 16,-3 2 5-16,4 0 0 0,-2-2-3 16,-2 2 2-16,2-1 0 0,2 1-1 15,-3-2 0-15,-2-1 1 0,4-1-1 16,-6 3-1-16,3 2 1 15,-6-2 0-15,-1 0-5 0,-1 2 5 16,-5 3 0-16,1 0 13 0,-3 0-7 16,-3 0 2-16,0-1 1 0,1-2-2 15,-1 1-4-15,-1 2 1 0,-2-5-2 16,2 2-3-16,0 0 2 16,0 0 1-16,-2 3-3 0,-3 0 2 15,-5 0 0-15,-3 0-1 0,-4 0 0 16,3 6 1-16,-3-3 1 0,4 1 3 15,-1-3-1-15,4-1-2 16,2 0 2-16,2 0-3 0,3-3-1 16,-1 1 0-16,0 2 2 0,-3 0-2 15,-2 5 0-15,-3 4-1 0,-3 4-2 16,-1 3 6-16,-4-4-4 0,4-1-1 16,5-2 4-16,7-5 0 0,5-4-2 15,5 0 0-15,0-6 28 0,1-4-22 16,0 1 0-16,-3-1-3 0,3-1 4 15,0 2 5-15,-3-2 0 16,-1 0 0-16,-1 3-4 0,-3-4-2 16,3 5-5-16,-1 1 1 0,3-1-2 15,2 2 0-15,2 2 0 0,5-1-1 16,-1 0-4-16,6 1 5 16,0 3 0-16,2 0-6 0,2 0 0 15,-2 0-5-15,-1 0-17 0,-1 0-10 16,3 4-10-16,1 0-17 0,2 0-4 15,0 1 5-15,4 1-35 0,0 0-20 16,1-5 9-16,-2 2-31 0,1-1 33 16,-2 2-6-16,-2-1-40 15,-2 1-124-15</inkml:trace>
  <inkml:trace contextRef="#ctx0" brushRef="#br0" timeOffset="692902.4735">7018 3425 620 0,'0'0'0'0,"0"0"158"0,0 0-21 16,0 0-51-16,0 0-11 15,0 0-6-15,0 0-24 0,-2-43-9 16,-3 38 2-16,-5 4-7 0,-2-2-14 16,-3 3-13-16,-3 0 0 0,-2 3-3 15,-1 5-2-15,1-1 2 0,1 4 0 16,3-2-3-16,5 5 4 0,5-1-2 16,5 3 0-16,4 1-2 15,9 2 2-15,7-2 0 0,6 1 0 16,2-4 1-16,1 2-1 0,-2-1 0 15,-5-1 2-15,-1 1-2 0,-10-1 0 16,-2-2 2-16,-8 1 5 0,-3-3 21 16,-10 3 15-16,-9-3 1 15,1 1-23-15,-8-7-5 0,-1-1-3 16,-2-1-6-16,1-2-3 0,2-3-2 16,4-3-4-16,4-3-74 0,2 3-38 15,4 3-14-15,6 2-44 0,6 1-153 16,3-2-165-16</inkml:trace>
  <inkml:trace contextRef="#ctx0" brushRef="#br0" timeOffset="693139.5205">7481 3457 1066 0,'0'0'0'0,"0"0"86"16,0 0-38-16,0 0-20 0,0 0-24 15,0 0-2-15,0 0-2 0,0 0 0 16,0 0 2-16,-131 34-1 0,100-12 0 16,2 0 2-16,3 3-1 15,7 1 5-15,8-3-2 0,8 2 6 16,3-3-5-16,11-2 0 0,7-1-5 16,2-1 2-16,4-3 0 0,0-1-4 15,3-2-38-15,2-2-62 0,-2-7-87 16,-1-1-107-16,-3-2-52 0</inkml:trace>
  <inkml:trace contextRef="#ctx0" brushRef="#br0" timeOffset="693305.6817">7484 3623 1075 0,'0'0'0'0,"0"0"177"0,0 0-147 16,0 0-26-16,0 0-2 15,0 0-3-15,0 0-2 0,0 0-14 16,-194 52-28-16,182-38-58 0,8-1-33 15,3-2-83-15,1-4-102 0</inkml:trace>
  <inkml:trace contextRef="#ctx0" brushRef="#br0" timeOffset="693536.3917">7714 3560 1008 0,'0'0'0'0,"0"0"110"16,0 0-13-16,0 0-32 0,0 0-33 15,0 0-18-15,0 0-9 16,0 0-3-16,0 0 2 0,-77-12-1 16,52 28 5-16,-2 2-1 0,2 4-2 15,3 3-5-15,5 0 0 0,7 0 8 16,9-2-8-16,3 1 0 0,13-4 2 16,5-2-2-16,8-1 0 15,3-6 6-15,2-2-5 0,1-3-2 16,0-6-66-16,0 0-30 0,-2-2-36 15,-4-8-37-15,-5-3-116 16,-2-5-30-16</inkml:trace>
  <inkml:trace contextRef="#ctx0" brushRef="#br0" timeOffset="693684.2655">7806 3607 944 0,'0'0'0'16,"0"0"96"-16,0 0-60 0,0 0 11 15,0 0 1-15,0 0-18 0,0 0-23 16,0 0-6-16,0 0-2 0,-204 135-69 15,192-120-23-15,6-3-73 16,5-5-125-16,1-4-66 0</inkml:trace>
  <inkml:trace contextRef="#ctx0" brushRef="#br0" timeOffset="694043.7801">7962 3650 968 0,'0'0'0'0,"0"0"-2"15,0 0 7-15,0 0 1 0,0 0-3 16,0 0 0-16,0 0 11 0,0 0-4 16,0 0-9-16,-97 187-1 15,110-187 0-15,3-2 0 0,8-10 20 16,1-9-11-16,4-6-5 0,2-6-1 16,2-7-1-16,-2-5 0 0,1-3 10 15,1-9 32-15,-2-6 14 16,0-7-5-16,-5-8-29 0,-6 0-15 0,-9 0-6 15,-6 13-1-15,-6 11-1 16,-4 17 0-16,-6 20 2 0,-6 11 6 16,-1 12-5-16,-7 16-1 0,1 18 3 15,0 13 3-15,3 14 3 0,9 4-2 16,7 4-1-16,4 4 15 16,3-2-2-16,8-5-2 0,6-6-10 15,3-9-7-15,5-7-1 0,3-3-4 16,0-8-220-16,-4-1-231 0</inkml:trace>
  <inkml:trace contextRef="#ctx0" brushRef="#br0" timeOffset="709279.8004">9156 5541 436 0,'0'0'0'16,"0"0"95"-16,0 0-7 0,0 0-23 16,0 0 12-16,0 0-12 15,0 0-6-15,0 0 0 0,23-72 3 16,-34 63-13-16,-3-2-9 0,-6 0-20 15,-2 1-10-15,-1-1-7 0,-5-1-1 16,1 4-2-16,-1-3 0 16,-2 0 0-16,0 3 0 0,1 1-2 15,-5 0 2-15,-3-1 0 0,-2 3-3 16,-4-1 4-16,-3 3 0 0,-2 0-1 16,-1 1 0-16,-1 0 0 0,2 0-1 15,2 0 2-15,1 0 0 0,2 1-2 16,5-1 1-16,0-2 0 15,4 2-2-15,0-2 3 0,2 3-2 16,1-4-7-16,-1 1 7 0,1 0 1 16,-5-1 0-16,-1 0 0 0,-4 1 0 15,0-1 0-15,1 0 0 0,4 2 0 16,2 0 0-16,-2-2 0 16,1 3 0-16,0-1-1 0,-3 0 2 15,1 2-1-15,1-1 0 0,-1 1-1 16,5 1 1-16,-1 0 1 15,4 1-1-15,5 1-1 0,0-1 1 0,6-1 1 16,-1 0-1-16,0 0 0 0,3 0 1 16,0 0-1-16,0-4 2 15,-1-1-2-15,1 1 0 0,-2 3 0 16,0 1 0-16,-3-2 0 0,2 2 1 16,0 0-1-16,-3 0 4 15,1 2 0-15,0-1-1 0,-1 0 4 0,3 4 1 16,1-2-2-16,-2 1-3 15,3 1 0-15,3-4 3 0,-2 1-4 16,5-1-2-16,1 1 0 0,-2-1 7 16,4-1-2-16,1 0 7 0,0 0 4 15,0 0 0-15,2-1-6 0,-1 1 2 16,1-2 0-16,-3-1-4 0,0 2-3 16,-3-1-4-16,-5-2 3 15,1 1-3-15,-6 0-1 0,0 1 0 16,1-1 0-16,5 3 2 0,6 0 7 15,4 0-5-15,5 0-6 0,0 0 0 16,7 3-5-16,8 0 4 16,11 5 6-16,6-4-1 0,9 2-4 15,7 1 4-15,-1-5 2 0,5 2-5 16,-1 0 2-16,5-1 2 0,4 2-3 16,1-2 0-16,3 1 0 0,3 1 1 15,-2 2-1-15,2-2 0 0,-4 6 0 16,0-2 1-16,0 4-1 15,0-1 0-15,5 0 0 0,0 0 1 16,0-4-1-16,-3 3 0 0,-5-4 2 16,-5 0-3-16,-1-1 2 0,-1 1 1 15,0 1-3-15,-3 0 0 0,-2 2 1 16,1 1 0-16,0 0-1 16,3-1 1-16,-3-1 0 0,0 0 2 15,-5-5-3-15,-3-1 1 0,-4 1 0 16,-6-4 2-16,-2 5-3 0,-3-5 2 15,-5 1 0-15,2-1-1 0,-3 0 0 16,1 0 1-16,0 0-1 16,1 0 0-16,-3 0 1 0,-1 0-1 15,-3 0 0-15,-4 0-1 0,-4 0-1 16,-1 0 4-16,-3 0-2 0,1 0 0 16,1 0-1-16,0 2 2 0,1-2-1 15,3 1 0-15,2-1 3 0,2 0-4 16,0 0 1-16,3 2 1 15,3-2-2-15,2 3 1 0,2 3 0 16,0-1 0-16,-2 1-2 0,3 1 2 16,-3-3 0-16,-5-1 0 0,3-2 2 15,-6-1-2-15,-1 0 0 0,-3 0 1 16,-4 0-1-16,-1 0 3 0,-3-2 1 16,-1-3-2-16,0-2-1 15,0 2-2-15,0-2-50 0,-2-2-32 16,-6 1-42-16,-2-1-14 0,-4 2-38 15,-4-5-29-15,-3 4-124 0</inkml:trace>
  <inkml:trace contextRef="#ctx0" brushRef="#br0" timeOffset="710028.9976">8673 5326 345 0,'0'0'0'0,"0"0"124"16,0 0-48-16,0 0-10 0,0 0 28 16,0 0-20-16,0 0-21 0,0 0-9 15,0 0-28-15,438 78-7 0,-379-71 12 16,-10-4 18-16,-9 0 6 15,-16 1-1-15,-5-2-14 0,-8 3-10 16,-5-2-12-16,-1 2-8 0,-3 4 0 16,-2-4 0-16,0 2 4 0,0 1-2 15,-1-4-2-15,-4 0 0 16,-2-1 9-16,-4-3 3 0,-8 0 28 16,-4-4-18-16,-10-5-15 0,-9-4-3 15,-8 2-3-15,-9 1-1 0,-13-4 0 16,-6 3 4-16,-6-4-4 0,-2 1 0 15,2 0 1-15,-1 3-1 0,3 1 0 16,4 2 0-16,6 2-2 16,12 6 3-16,10 0-1 0,13 2 0 15,13 4-4-15,13 0 2 0,11-2-3 16,10 5-8-16,18-2 9 0,11 3 4 16,15 2 0-16,9 0 10 0,7 1-9 15,5 1-2-15,0 0 2 0,-3 0 1 16,-4 0-2-16,-8-4 1 15,-10-1-1-15,-13-5 1 0,-12 5-1 16,-12-6 2-16,-8-3 1 0,-5 0 4 16,-5 0 39-16,-10 0-4 0,-14-4-36 15,-17-6-5-15,-10-5 1 0,-12-4 0 16,-1-1 21-16,3 1 10 0,8 2-16 16,12 4-13-16,12 5-4 15,9 1 0-15,11 2-19 0,8 3-35 16,6 2-35-16,5 0-113 0,9 2-29 15,2 4-159-15</inkml:trace>
  <inkml:trace contextRef="#ctx0" brushRef="#br0" timeOffset="712377.6542">10676 10893 249 0,'0'0'0'0,"0"0"107"16,0 0-27-16,0 0-22 0,0 0-27 16,0 0-27-16,0 0-4 0,0 0 0 15,12-37-175-15,-7 32 2 0</inkml:trace>
  <inkml:trace contextRef="#ctx0" brushRef="#br0" timeOffset="733107.8682">9359 11114 426 0,'0'0'0'0,"0"0"147"0,0 0-43 16,0 0-29-16,0 0-17 0,0 0-26 15,0 0-17-15,0 0 6 0,-54-78 14 16,51 74-3-16,-1 0-3 15,0 2-5-15,0-3-12 0,-2 2-2 16,1-1-1-16,-4-4-1 0,0-1 0 16,-3-1 8-16,1-1 8 0,0-1-3 15,-1-1-6-15,0-1 5 0,-1 1 1 16,1-2-3-16,0 0-2 0,-1 2-3 16,1-3 0-16,3 2-6 15,-3 2-3-15,2-3-2 0,-2-3 2 16,1 1-1-16,0-2 0 0,-4 2 1 15,3-1-2-15,-2 1 0 0,1-2 3 16,1 3 4-16,-2 0 3 0,-1 0 6 16,0 1-1-16,1 1 0 15,-1-1-6-15,2 4-5 0,-2-3-2 16,1 1 0-16,-1 0 0 0,2-1-3 16,-2-2 2-16,3-1-2 0,-1-4-2 15,-5 1 2-15,5-5 0 0,-1 1-1 16,2 1 0-16,2 1 2 15,1-1-2-15,1 6 0 0,1 1 4 16,-3 2-3-16,1 4 6 0,1-2 7 16,-4 1 2-16,3 2 0 0,1-4-7 15,-2 1-6-15,0-3 0 0,3-1-3 16,0-3 0-16,-1-1 0 0,2 0 1 16,2-3-2-16,1 2 1 15,1 2 0-15,-1 3 0 0,1 2 0 16,-1 3 1-16,1-1-2 0,-1 6 2 15,0-2 2-15,-1 1-2 0,2-2 2 16,-3 1-2-16,0-3-2 16,0 0 2-16,0-3 5 0,-1 0-7 15,5-1 2-15,-2 1-1 0,3 1-2 16,-1 0 3-16,1 3 0 0,0 1-2 16,0 2 2-16,0 1 0 0,0-1-1 15,-1-1 0-15,0 0 2 0,0-3-3 16,-2 1 2-16,1-5 5 15,0 0-2-15,2 2 3 0,-1 1-1 16,0 2-4-16,1 9 2 0,-1-2-1 16,0 3 2-16,1 0 4 0,0-2-3 15,0 2-7-15,0-1 2 0,0 1 3 16,0 0-5-16,0 0 0 0,0-2 0 16,0 2-1-16,0 0 4 15,0-1 0-15,0 1-3 0,0 0 2 16,0 0 4-16,0 0-5 0,0 6 0 15,1 5 2-15,2 4-2 0,4 6 0 16,-1 4 2-16,3 3-3 16,1 1 2-16,-1 3-1 0,0-2 0 15,1 2-17-15,0 2 13 0,5 0-11 16,-1 4 0-16,4 2 4 0,-1-1-1 16,0-2 5-16,0-1-2 0,3-1 0 15,-4-2 8-15,3-1-1 0,-2-2-1 16,-1 0 3-16,1 1 0 0,-2 0-38 15,0-3 15-15,1 2 2 16,1 0 6-16,1 2 13 0,0 1 1 16,-2-4 0-16,0 2 1 0,0 1 0 15,-1-4 0-15,1 3 1 0,-1-3-1 16,2-1 0-16,-1-1-1 16,2-1 1-16,-2-5 0 0,1 1-2 15,-2-1 2-15,1-3 0 0,-1 2-11 16,-1 0 6-16,-2 2 3 0,0 0 3 15,-2-2 0-15,0-1-2 0,1 0 2 16,0 0 4-16,-2-4-2 16,-1-1 0-16,2-1-3 0,-2-2 0 15,1 0 0-15,-1-1 0 0,-1 0-2 16,1-2 4-16,-2 0-2 0,0 0 0 16,3 1 0-16,-7-2 2 0,1-2-3 15,-2-4 2-15,-1 1 3 0,0-1 9 16,0 0 9-16,0 0-12 15,0 0-8-15,0 0 1 0,-2-4-1 16,0 0-3-16,-5-5 2 0,1 0 0 16,-1-1-1-16,-1-5 0 0,0 1 1 15,-4-3-2-15,1-4 2 0,-4 1 0 16,-1-4-2-16,-1-1 2 16,-2-4 1-16,-1 2-2 0,-3-3 0 15,0-4 2-15,-4 1-3 0,-2-3 1 16,3-1 1-16,-2-1-2 0,2 2 2 15,3 3-1-15,0 3 0 0,2 1 0 16,0 1 0-16,2 1 0 0,1 1 0 16,1 1 3-16,1 0-5 15,2 0 3-15,-1 0 0 0,1-2-2 16,0 0 2-16,3-2-1 0,-2 0 0 16,3 0 0-16,-1 1 0 0,0 1 0 15,1 2 0-15,2 5 0 0,-3-2 0 16,1 4 0-16,2 1 1 0,-1 2-2 15,0-2 2-15,-1 0 15 16,3-2-9-16,-3-3 3 0,1-2-3 16,2-4-1-16,1-3 1 0,-1 2-1 15,4 0-2-15,1 3-2 0,1 3-1 16,-1 2-2-16,1 7 2 16,0 3 2-16,0 7-2 0,-1-1 6 15,1 4 10-15,-1 0-2 0,1 1-7 16,-1 0-4-16,0-2-4 0,1 2 0 15,1 0 3-15,-2 0-3 0,1 0 0 16,0 0 2-16,0 0-2 0,1 0 0 16,0 0 0-16,0 0-3 15,0 0-10-15,0 7-24 0,0 1-19 16,4 4 13-16,5 1-24 0,1 0-102 16,6 0-30-16,-3 3-144 0</inkml:trace>
  <inkml:trace contextRef="#ctx0" brushRef="#br0" timeOffset="748938.3965">9199 6671 160 0,'0'0'0'0,"0"0"39"16,0 0 34-16,0 0-15 0,0 0 6 16,0 0 4-16,0 0-15 15,0 0-5-15,2-8 8 0,-2 8-10 16,0 0-2-16,0 0-7 0,0 0-18 15,0 0-10-15,0 0-3 0,0 0-1 16,0 0 3-16,0 0-2 0,0 0-1 16,0 0-4-16,0 0 0 15,0 0 6-15,0 0 5 0,0 0 7 16,0 0 7-16,0-2 5 0,0 2 3 16,0 0-6-16,0 0-1 0,0 0-6 15,0 0-4-15,0 0-4 0,0 0-3 16,0 0-1-16,0 0-3 0,0 0-1 15,0 0 0-15,0 0 1 16,0 0-4-16,0 0 0 0,0 0-1 16,0 0-2-16,0 0 2 0,0 0-1 15,0 0 0-15,0 0 0 0,0 0 2 16,-1 0-2-16,0 0 0 0,1 0 2 16,0 0-2-16,0 0-5 15,0 0 3-15,0 2 0 0,0-1 4 16,0 2-1-16,0-2-1 0,0 3 0 15,0-3 3-15,-2 0-3 0,2 0 0 16,0-1 2-16,0 0-2 0,-1 1 0 16,1-1 2-16,0 0-2 15,0 2 0-15,0-2 5 0,-2 0-6 16,2 0 2-16,0 0 4 0,0 0-5 16,0 0 0-16,0 0 2 0,-2 0-3 15,1 0 2-15,1 0 2 0,-2 0-4 16,2 0 2-16,-2 1 0 0,2 2-1 15,0 0 0-15,-2-2 2 16,1 1-3-16,-2-2 2 0,1 0 0 16,0 0 0-16,-2 0 3 0,0 2 3 15,1-1-3-15,-4 0 0 0,4 2 1 16,-2-1-3-16,-1-2 0 16,0 4 0-16,0-1-2 0,-4 2 0 15,2-3 2-15,0 1-2 0,0 2 0 16,1-2 7-16,-1 0-4 0,0 0 1 15,-4-2-1-15,2 2 1 0,0 1 6 16,-1 1-3-16,0 1-5 0,0 1-1 16,-5 2 0-16,1 1-2 15,-2 5 2-15,-1 0 0 0,2-3-2 16,-4 4 2-16,1-2 0 0,-4 2-1 16,-2 4 0-16,-3 4 0 0,-4 0-1 15,-2 7-2-15,-3 3 0 0,-2 4-3 16,-1 0 3-16,1 3 1 15,-1-3 1-15,4 3-1 0,-1-3 4 16,2-1-4-16,4 1 2 0,-1-5 0 16,3-2 0-16,5 1-3 0,2-5-10 15,2 0-8-15,3-2-2 0,0-1-7 16,-3-2 1-16,3-2 17 16,-4-1 8-16,0-1 3 0,2 1 2 15,-3 0 0-15,1 0-2 0,3 3 2 16,2-6-1-16,1-3 0 0,6-5 0 15,1-6 4-15,6-2 14 0,2-2 5 16,7-6-16-16,5-3-12 16,5-4 10-16,3-7 10 0,4-3-2 15,9-8 12-15,5-3 6 0,9-6-5 16,8-5-2-16,6-1-3 0,5-4 6 16,5 2-7-16,4-5-2 0,4 1 2 15,1-2-9-15,0 2-2 0,-6 7-4 16,-9 2 1-16,-6 8 0 15,-10 5-1-15,-8 3 1 0,-6 7-1 16,-11 1-1-16,-4 7-1 0,-7 8 0 16,-6-2 1-16,-1 5 3 0,-6 3 1 15,0 0 5-15,0 0 6 0,-8 4-6 16,-3 1-7-16,-2-1-4 0,-7 5-1 16,-1 0 1-16,-5 2 0 15,-1 0-2-15,-2 2 0 0,-2 1 0 16,0 0 2-16,-2 5-3 0,-5 2 2 15,0 1-1-15,-1 8 0 0,-6 2-1 16,-6 3 0-16,-2 6-17 0,-6 0 4 16,-3 3 4-16,0 1 5 15,0 2 7-15,5-4-2 0,5 0 0 16,6-4-3-16,8-6-7 0,5-4-13 16,6-2 13-16,7-8 4 0,6-4-1 15,7-5 2-15,1-7 0 0,6 0-7 16,0-3 0-16,9-7 6 15,5-6 7-15,8-12 3 0,9-7-3 16,4-4 5-16,10-7 3 0,5-4 1 16,6-2-1-16,5-5-1 0,3-1 2 15,3-1-4-15,0 4 0 0,-3 1 1 16,-6 5 0-16,-6 5 1 0,-8 3 2 16,-8 9-1-16,-9-1 0 15,-3 8 0-15,-5 5 1 0,-3 3 1 16,-5 5-1-16,-4 3 1 0,-3 4 2 15,-4 1-1-15,0 1-5 0,0 0 0 16,0 0-7-16,0 0 0 0,0 0-3 16,6 0 1-16,-1 0 2 15,2 0 0-15,-4-1 2 0,2 1-2 16,-4 0 0-16,0 0 2 0,0 0-3 16,-1 0 2-16,0 0 0 0,0 0-2 15,0 0 2-15,0 0 8 0,0-2-5 16,0-1 4-16,0 1-4 15,0-4-5-15,0 4 2 0,0 0 0 16,1 2-2-16,-1 0-15 0,0 1-91 16,-1 12-79-16,-9 3-55 0,-9 4-291 15</inkml:trace>
  <inkml:trace contextRef="#ctx0" brushRef="#br0" timeOffset="785551.8576">6970 7697 477 0,'0'0'0'15,"0"0"69"-15,0 0 3 0,0 0 5 16,0 0-15-16,0 0-9 0,0 0 4 16,0 0-13-16,-3-34-4 0,3 34 4 15,0 0-5-15,0 0-10 16,0-2-8-16,0 2-11 0,0 2-7 0,3 7 10 15,4 4 1-15,0 5-7 16,-2 1-5-16,-1 0 2 0,0 1-3 16,-1 5 2-16,-1 0 0 0,-1 5 0 15,-1 3 0-15,0 0 5 0,-3 2-1 16,-1 2-3-16,1-1 0 0,2 0-2 16,1 4-3-16,0-5 2 15,0 4 2-15,1-3-2 0,1 1-1 16,0 1 0-16,0 2 0 0,-1-1 1 15,-1-1-1-15,0 0 0 0,0-1 0 16,0-1 0-16,0 2 0 16,0 1 0-16,0 1 0 0,0 1 0 15,1 1 0-15,1 1-5 0,4-2-1 16,-4 1-5-16,2-4 2 0,-1-2 4 16,-1-1 4-16,1-2 0 0,-3-5 0 15,1-2 1-15,0 1 0 0,-1-4 0 16,0 2 0-16,0 0 0 15,-3 0 0-15,0 0 0 0,2-2 0 16,1-1-1-16,0-2 1 0,0 1 0 16,1-1-1-16,1-1 1 0,0 2 0 15,-2-2 1-15,2-1-1 16,-2-3 0-16,0-5 0 0,1-1-1 16,-1-1 1-16,1 1 0 0,1 0 0 15,-2 2 0-15,2 2 0 0,0 4 0 16,1 1 0-16,0 1 0 0,1 2 0 15,0-2 0-15,-2 2-1 0,2 1 1 16,-3-3 0-16,-1-3-4 0,0-2 4 16,0 0 0-16,0-4 0 15,0-1 0-15,1-2 11 0,0-2 3 16,1-3-6-16,-1-2 0 0,-1 3 3 16,2 0-3-16,0 2-4 0,1 0-4 15,2-3 0-15,-3 1 0 0,3 0 0 16,-2 0 0-16,-3-2 0 15,0 0 0-15,2-1 0 0,-2 0 0 16,1 0 6-16,2 0 8 0,0 0-5 16,1 0-3-16,4 0 11 0,0 0-3 15,2 2 4-15,3 1-3 0,0-1 1 16,-2 1 8-16,2 0-19 0,-3 0-4 16,-1 0-1-16,2-2 0 15,-3 0 3-15,0-1-3 0,4 0 0 16,-1 0 4-16,4-1-3 0,0-3-1 15,2-2 0-15,-2 2 14 0,2 1 15 16,-3 0 4-16,4 3-9 0,-4 0-13 16,-3 0-7-16,0 2-1 15,0-1-1-15,-3 1-1 0,-1-1-2 16,1 0 2-16,-3-1 1 0,3 0-2 16,1 0 0-16,-1 0 6 0,2-2-7 15,1-1 2-15,0 1 2 0,1 0-4 16,2 2 2-16,-4 0-2 15,3 0-1-15,-3 0 4 0,-1 0-1 16,1 4-1-16,-2-4 0 0,-2 0 6 16,0 0-2-16,2 0 2 0,0-4-1 15,4 0-3-15,1-2 2 0,5-2 0 16,2-1-2-16,0 3 4 0,4-2-1 16,0 2-6-16,-1 1 2 15,-2 1 4-15,-3 2-6 0,-3 0 1 16,1 1 3-16,-2 1-6 0,0 0 6 15,-1 0 0-15,-2 0-4 0,-2 0 2 16,0 0 2-16,1 0-4 16,-2 0 2-16,2 0 2 0,-1 0-4 15,7 0 2-15,-1 0 1 0,0 0-3 16,3 0 2-16,0 0 1 0,2 0-3 16,-1 0 2-16,2 0-1 0,-3 0 0 15,-1-2 0-15,5 0 1 0,-5 1-1 16,3 1 0-16,0-2 1 0,-4 2-1 15,2 0 0-15,-4 0 0 16,3 2 0-16,-3 1 0 0,4-3 1 16,-2 0-1-16,1 0 0 0,-1 0 1 15,-1 0-1-15,1 0 0 0,0 0 0 16,-2 0 0-16,4 0 1 0,-5 0 0 16,1 0-2-16,2 0 1 15,0 0 0-15,-1-2 0 0,4 1 0 16,-2-5-1-16,1 1 1 0,1 3 0 15,-4 0 1-15,4-1-1 0,-4 2-4 16,1-1 1-16,-4 2 1 0,1-1 3 16,-1 1-1-16,-1 0 0 15,2-3 0-15,-2 3-1 0,1 0 0 16,-1-3 2-16,0 1 0 0,1-1-1 16,0 3 0-16,-2-1 1 0,2-2-1 15,-3 0 0-15,0-1 1 0,5 1-1 16,-6 0 0-16,2 2 0 15,3 1 0-15,-2 0-3 0,3 0 3 16,0 0-1-16,0 0 1 0,-1 1 0 16,-4-1 0-16,2 0 0 0,-2-1 1 15,0-5-1-15,4 0 3 0,0-3-2 16,1 0-1-16,-4 4 0 16,-1 1 1-16,-1 4-1 0,-1-1-1 15,3 1 1-15,-2 0-6 0,-1 0 6 16,0 0 0-16,-3 1 0 0,1 1-3 15,-3-1 1-15,0 0-2 16,0-1 4-16,-2 0 0 0,0 0 6 16,3 0-1-16,-2 0-3 0,0-2-3 15,1-1 1-15,0 2 0 0,4 0-3 16,-4 1 2-16,4 0 0 0,-3-1-3 16,-1 0-9-16,0-1 0 0,1 1 2 15,1 0 6-15,-1 0-1 0,1 1 2 16,-1-1 4-16,1-2 0 15,-1 1 0-15,1-3 0 0,-1 0 2 16,-1 0-2-16,1-2 0 0,0-1 3 16,1 0-3-16,0-6 0 0,3-3 3 15,2-3-3-15,3-2 0 0,0 1 3 16,-1 0-3-16,0 0 0 16,-2 2 3-16,-1 2-4 0,1 1 2 15,-5 0-1-15,0 1 0 0,-1-2 0 16,-3 1 2-16,0-1-1 0,0 0 2 15,-2 1 0-15,-4-4 8 0,3 3-3 16,0-3-5-16,2-1-3 16,1 1 0-16,1-4 0 0,5 0 0 15,2-1-2-15,0 1 2 0,-3 0 0 16,4 1 0-16,-4 0 1 0,2-2-1 16,-2 2 0-16,2-1 0 0,-1 0 0 15,0 0 0-15,-4-3 0 0,0 4 1 16,-2-4-1-16,0 1 2 0,0-3-2 15,0-1 0-15,0 1 2 16,0-3-3-16,0 0 1 0,4 3 0 16,-1 0 0-16,0-1 0 0,1 4 0 15,-3 1 0-15,-1 0 0 0,0-1 0 16,0 0 1-16,-4 1-1 16,0 3 2-16,0-1-4 0,-2 1 4 15,1 0-1-15,-2 0-1 0,3 1 0 16,-2 0 0-16,3 0 0 0,-5 0 0 15,5 1 0-15,-6 1-1 0,1 2 1 16,2 1 0-16,0-1-4 0,1 1 3 16,2 0-1-16,0 1-4 15,3-6-3-15,0 2-2 0,2-2 4 16,3 2 3-16,2-2 2 0,-4-1 0 16,-1-1 2-16,1 6 0 0,-3-2 0 15,0 6-1-15,-1 3 1 0,-3-3 0 16,1 4 0-16,-4-5 0 15,3 3-10-15,-1 0-6 0,3 0 4 16,1 0 1-16,-1-1 7 0,2 2 2 16,-2 1-1-16,-1-2 6 0,1 2-3 15,0-1 0-15,0 2 0 0,-2 1 2 16,-2 3 1-16,-1 1 4 16,-1 0-5-16,-2 3-3 0,-6 3 1 15,1 2 0-15,-2 0 0 0,-1-2 1 16,4 0 3-16,-4-3-3 0,4 0 5 15,1 0-3-15,-7-3 0 0,0-2 4 16,-5 4-1-16,-2-3-3 16,-3 4 1-16,-2 2-2 0,-4 0-3 15,2-1 2-15,3-1 4 0,3 0 5 16,4-3-3-16,4-2-4 0,-2-4 1 16,3-1-2-16,-2-1-1 0,3-1-2 15,0 0 2-15,0 2 1 0,2 1-2 16,-4 0 0-16,1 4 2 15,-5-1-3-15,1 4 1 0,-4 1-1 16,0 1 1-16,-4 0 0 0,1 0 0 16,2 1 0-16,4 1 0 0,3 2 0 15,0-4 0-15,1 0 0 16,3 0 1-16,-4-4-1 0,6-1 0 0,-3 0 2 16,-2 1-3-16,4-1 2 15,-6 2-1-15,0 3 0 0,-2 0-2 16,-4 3 1-16,-1 4-1 0,-3-2 4 15,2 3-3-15,2-2-1 0,2-2 4 16,3-1-3-16,4-1-2 0,-2-2 1 16,-1 0-1-16,1 0 1 15,-4-2 3-15,-7 1-1 0,-4-2 0 16,-8 0 0-16,-2 2 1 0,-3-2-2 16,0 0 2-16,3 1 1 0,4-1-2 15,7-2 0-15,4-1 3 0,4 0-2 16,1-4 1-16,1 2-2 0,0 2 0 15,-1-2 7-15,1 7-2 16,-2 1 2-16,1 0-4 0,1 0 1 16,-1 6-1-16,4-1-1 0,3 0-1 15,4 1-1-15,5-3 0 0,1-2 3 16,3 2-1-16,2-3 6 16,0 0 8-16,2 1 7 0,-1-1-3 15,0 0-5-15,0 0-10 0,2 0-1 16,-2 0-5-16,3 0-4 0,0 0-35 15,4 0-40-15,6 0-58 0,10 1 30 16,8-1-105-16,3 0-202 16</inkml:trace>
  <inkml:trace contextRef="#ctx0" brushRef="#br0" timeOffset="805759.0496">2401 16437 973 0,'0'0'0'0,"0"0"80"0,0 0-47 15,0 0-18-15,0 0 8 0,0 0-4 16,0 0 0-16,135 3 6 0,-83-3-7 16,6 2-5-16,0 2-5 15,-1 1-6-15,-4 5 1 0,-4 3-1 16,-1 1-2-16,-2 3 0 0,-3-4-3 16,1 0 4-16,-2-2 0 0,-1-4-1 15,-2-2 2-15,-6-1-1 16,-6 0-1-16,-2 1 0 0,-10-1 2 0,-6 0-2 15,-5 2 0-15,-4 4 4 16,-10 3 4-16,-8 3 0 0,-9 4-5 16,-7 5-1-16,-7 0 0 0,-3 1-2 15,-2 0 0-15,0-1 0 0,0-2 0 16,7 0-17-16,-2-1-10 16,6 2-22-16,5 0-44 0,3-5-8 15,8-1 3-15,5-7-44 0,6-5-35 16,5-6-97-16</inkml:trace>
  <inkml:trace contextRef="#ctx0" brushRef="#br0" timeOffset="806089.9751">3223 16030 801 0,'0'0'0'16,"0"0"161"-16,0 0-84 0,0 0-44 16,0 0-24-16,0 0-8 0,0 0 7 15,0 0 7-15,83 43 0 0,-39-30-10 16,3 1-3-16,4 2-1 16,-2 1-2-16,-4-1-10 0,-3 6 12 15,-9 1-1-15,-7 2 0 0,-9 4 0 16,-8 3 10-16,-9 3 20 0,-5 4 14 15,-14 5-9-15,-6 1-17 0,-8 4-7 16,-4-1-8-16,-5 3-3 0,-4-3 0 16,1 0-60-16,-4-1-30 15,4-5-32-15,-1-1-58 0,2-2-232 16</inkml:trace>
  <inkml:trace contextRef="#ctx0" brushRef="#br0" timeOffset="812422.8553">4594 16009 675 0,'0'0'0'0,"0"0"122"0,0 0-108 16,0 0-10-16,0 0 3 0,0 0 3 15,0 0 7-15,0 0 3 0,71 316 1 16,-52-248 3-16,-5 2 7 0,-6 0-7 15,-1 1-14-15,-4-10-7 16,-1-5 0-16,-2-9-4 0,2-9-6 16,-2-9 4-16,0-10 3 0,-4-12 0 15,-4-7 6-15,-4-12 27 0,-1-8 11 16,-2-14 4-16,-3-9 2 0,4-11-14 16,2-10-18-16,6-8-7 15,6-5-11-15,7-4 0 0,9-5 1 16,5 3-1-16,8 3 0 0,8 5 1 15,2 5 21-15,6 6 16 0,1 5 6 16,1 9-16-16,-1 8-13 16,-5 13-9-16,-2 11-4 0,-9 11-2 15,-6 12 0-15,-8 9 3 0,-6 10 0 16,-7 7 4-16,-3 2-2 0,-9 6-1 16,-10 1 0-16,-8 1-3 0,-3 4-2 15,-9 1 0-15,0 0 0 0,-3-3-7 16,6-10-8-16,4-5-18 0,7-7-55 15,5-5-34-15,6-4-16 16,7-9-102-16,5-3-70 0</inkml:trace>
  <inkml:trace contextRef="#ctx0" brushRef="#br0" timeOffset="812605.4703">5277 15747 893 0,'0'0'0'0,"0"0"217"15,0 0-152-15,0 0-34 0,0 0-22 16,0 0-5-16,0 0-3 0,0 0 0 16,0 0 0-16,8 274-1 15,-7-255 0-15,6-7 0 0,1-5 0 16,-3-5-4-16,5-2-8 0,-3-5-53 16,-3-8-105-16,0-4-180 0</inkml:trace>
  <inkml:trace contextRef="#ctx0" brushRef="#br0" timeOffset="812938.1657">5402 15687 760 0,'0'0'0'0,"0"0"247"0,0 0-177 0,0 0-47 16,0 0-14-16,0 0-18 0,0 0-100 16,0 0-93-16,76 124 31 15,-70-102 49-15,-1-5-31 0,0-2 100 16,-1-4 86-16,2-6 86 0,-3-2-9 15,0-3 10-15,3-3-7 0,-2-5-32 16,6-7-36-16,2-5-15 0,2-2 1 16,7-3-3-16,2-1-8 15,1 2 7-15,2 10 10 0,1 3-2 16,-2 8-6-16,-2 5-20 0,-6 8-4 16,-3 6-1-16,-5 5 3 0,-4 0 4 15,0-5-1-15,-3-3-2 0,1-2-5 16,-2-5-1-16,1-5-2 15,5-1 0-15,-3-8-9 0,2-6-1 16,3-1-31-16,-2 3-30 0,1 4-72 16,0 6-113-16,0 2 57 0,-2 5 31 15</inkml:trace>
  <inkml:trace contextRef="#ctx0" brushRef="#br0" timeOffset="813772.381">6428 15388 488 0,'0'0'0'0,"0"0"119"16,0 0-80-16,0 0-15 0,0 0 12 16,0 0 1-16,0 0-14 0,0 0 9 15,0 0 7-15,-175 130-17 0,172-114-16 16,3-2-7-16,9-3-4 16,7 0-5-16,1-2 9 0,6-1 2 15,4 2 17-15,1-2 52 0,2 3 4 16,-2 2-27-16,-1 1-22 0,-4 2-20 15,-3 4-2-15,-3-5-2 0,-5-1 1 16,-2-4-2-16,-4-6 0 16,0-1 0-16,-4-3 4 0,0 2-1 15,0-2 0-15,1 0-1 0,-1 0 8 16,1 0 17-16,1 2-4 0,-1-2-12 16,1 0-8-16,3-4 0 0,-3-2 1 15,3 2 2-15,-3-3 1 0,1 1-8 16,1 1 2-16,-2-2 1 15,-3 3-3-15,1-5-3 0,-2 0-4 16,0-1-1-16,-3 0 9 0,0-3 0 16,-1 1 1-16,4 0-1 0,0 0 14 15,0-1-14-15,0 1 0 0,0-1 2 16,0 0-3-16,0-1 2 16,-1-2 2-16,-2-1-3 0,-2-3 0 15,2-2 2-15,-3 2-2 0,0-1 0 16,-3 1 7-16,0 1 10 0,2 0-7 15,1 6-2-15,2 3 13 0,0 6 6 16,2 4 3-16,0 0 8 16,-1 0-14-16,2 7-17 0,1 5-9 15,0 2 2-15,3 4 0 0,4 3-7 16,7 7 6-16,1 1 2 0,5 6 0 16,2 0 2-16,0-1-3 0,4 5 0 15,-1-1 0-15,-4 6 0 0,-7 4-22 16,-3 4 7-16,-7 3 11 15,-4 1-8-15,-12 0 9 0,-5-1 4 16,-7 0-2-16,-7 2 2 0,-5-3-2 16,-10 0-7-16,-4 3 7 0,-10-5 2 15,0-3 6-15,-3-6 5 0,4-13-6 16,9-14-12-16,8-16-76 16,9-13 10-16,12-14 18 0,10-17 32 15,11-10 21-15,12-10 2 0,21-6 3 16,18-10-5-16,14-5-34 0,13-2-122 15,-1 0-152-15</inkml:trace>
  <inkml:trace contextRef="#ctx0" brushRef="#br0" timeOffset="818046.1742">25553 15293 685 0,'0'0'0'0,"0"0"48"0,0 0 50 16,0 0-11-16,0 0-28 0,0 0-11 15,0 0 2-15,0 0-5 0,21 266 9 16,-19-238-3-16,1-2-6 0,-3-5-8 16,1-1-14-16,-1-4-12 15,0-5-6-15,0 1-2 0,0-7 0 16,0-1-1-16,0-1-4 0,0-2-65 15,1-1-20-15,3 0-60 0,1-1-57 16,0-8-112-16</inkml:trace>
  <inkml:trace contextRef="#ctx0" brushRef="#br0" timeOffset="818438.7777">26056 15273 729 0,'0'0'0'0,"0"0"130"16,0 0-13-16,0 0-44 0,0 0-9 16,0 0 3-16,0 0-16 0,0 0-8 15,0 0-7-15,-42-119-15 0,23 124-7 16,-3 7-3-16,-2 3-4 0,-4 3-5 16,2 5 0-16,0 2-1 15,2 2-1-15,5 0 0 0,5 0 0 16,6-5 0-16,6-3-2 0,2 0 2 15,8-7 0-15,3-3 1 16,5-5-1-16,5-2 4 0,1-2-4 0,3-8 0 16,-1 0 7-16,-2-6-6 15,-3 3 1-15,-2 4-2 0,-4 6 0 16,2 2 13-16,-3 13 3 0,1 7 12 16,-3 9-4-16,-4 7-5 0,1 4-5 15,-4 0-1-15,2-4-6 0,-1-7-7 16,4-5 0-16,2-7 7 0,6-5-8 15,2-5-2-15,1-2-26 16,2-5-32-16,-2-1-22 0,-2-1-59 16,-1-5-103-16,-5-1-121 0</inkml:trace>
  <inkml:trace contextRef="#ctx0" brushRef="#br0" timeOffset="818756.4983">26277 15206 687 0,'0'0'0'0,"0"0"223"16,0 0-115-16,0 0-38 0,0 0-4 15,0 0-11-15,0 0-7 0,0 0 7 16,0 0-12-16,209 62-10 0,-203-29-12 15,-6 2-7-15,-1 2-9 16,-11-1 1-16,-8 2 2 0,-4-4-4 16,-4-2-3-16,4 3 2 0,3-4-2 15,9-2-1-15,7-3 0 0,5-5 0 16,10 1-4-16,6-5 4 0,8 0 0 16,9-5-11-16,6-4-19 15,5-1-24-15,2-2-56 0,-2-1-129 16,-2-3-324-16</inkml:trace>
  <inkml:trace contextRef="#ctx0" brushRef="#br0" timeOffset="818969.2716">26830 15648 1176 0,'0'0'0'16,"0"0"139"-16,0 0-60 0,0 0-24 16,0 0-39-16,0 0-12 0,0 0-8 15,0 0-101-15,0 0-15 0,61-25-87 16,-55 17-244-16</inkml:trace>
  <inkml:trace contextRef="#ctx0" brushRef="#br0" timeOffset="819227.687">27319 15137 731 0,'0'0'0'0,"0"0"61"0,0 0 115 16,0 0-66-16,0 0-25 0,0 0-4 15,0 0-40-15,0 0-14 0,0 0 23 16,-27 77-3-16,27-31-4 0,0 3-12 15,0 3-18-15,-1-2-8 16,1-3-4-16,-1-3 2 0,1-3-1 16,-2-4 1-16,2-8 0 0,0-3-2 15,0-6-2-15,0-2-71 0,6-4-14 16,3-7-40-16,1-4-28 0,4-3-67 16,2-3-153-16</inkml:trace>
  <inkml:trace contextRef="#ctx0" brushRef="#br0" timeOffset="819555.5943">27642 15172 962 0,'0'0'0'0,"0"0"171"0,0 0-49 16,0 0-78-16,0 0-26 0,0 0-4 15,0 0 3-15,0 0 0 0,0 0 4 16,-124 194 6-16,107-137-3 0,5-1-12 15,7-1-5-15,5-2-1 16,1-7-4-16,11-5 0 0,3-9-1 16,7-7-2-16,4-8 2 0,4-7-1 15,4-9 0-15,5-2 0 0,3-10 7 16,2-9-8-16,-3-3 2 16,-1-4 2-16,-6-4-1 0,-7 1 0 15,-9 4 3-15,-11 2 7 0,-7 7 0 16,-12 9-4-16,-13 7-6 0,-8 4 0 15,-8 12-4-15,-5 1-33 0,2 1-38 16,6 2-45-16,11-6-141 16,7-3-158-16</inkml:trace>
  <inkml:trace contextRef="#ctx0" brushRef="#br0" timeOffset="820138.7926">28090 15096 810 0,'0'0'0'0,"0"0"157"0,0 0-60 16,0 0-23-16,0 0-33 16,0 0-8-16,0 0-5 0,0 0-12 15,0 0 0-15,-135-35 7 0,131 57-8 16,0 10-11-16,4 5-1 0,8 4-1 15,8 2 0-15,7 0-3 16,8 0 2-16,3 1 15 0,-3-2-12 0,-1-3-2 16,-5-3 1-16,-7-6-4 15,-3 0 2-15,-5-5 6 0,-4-3-5 16,-6-2 4-16,-4-1 4 0,-5-2 8 16,-6-4 9-16,-5-1-12 0,1-3-10 15,-3-2 0-15,-1-3-2 0,4-2-5 16,1-2-16-16,6-12-7 0,4-4 3 15,5-4 9-15,3-2 5 16,9 1 2-16,8-2 12 0,1-1 12 16,6 1-1-16,2-1-4 0,-1-1-5 15,2 3 0-15,-3-3 4 0,-1-3-2 16,0-1 5-16,-4-3 5 16,-2 1-3-16,-6 0 8 0,-4 1-7 15,-2 4-9-15,-5 5-4 0,0 3 0 16,0 5-3-16,-5 4 1 0,1 2-2 15,-4 4 0-15,2 0-2 16,-3 3-3-16,-2 0 3 0,2 0-7 0,-4 4-18 16,-5 2-3-16,-2 0-13 15,-5-1 18-15,-4-2 17 0,-2-2 6 16,-5-1 2-16,0 0 0 0,3 1-2 16,4 1-83-16,7 2-32 0,4-2-97 15,0 4-98-15,3-2-251 0</inkml:trace>
  <inkml:trace contextRef="#ctx0" brushRef="#br0" timeOffset="820521.9367">28582 15735 1142 0,'0'0'0'0,"0"0"56"16,0 0-6-16,0 0-5 16,0 0-17-16,0 0-15 0,0 0-11 15,0 0-4-15,0 0-67 0,9 9-1 16,-9-4-44-16,0 2-110 0,1 0-42 15,4-4-25-15</inkml:trace>
  <inkml:trace contextRef="#ctx0" brushRef="#br0" timeOffset="820989.2253">29198 15108 591 0,'0'0'0'0,"0"0"176"15,0 0-67-15,0 0-42 16,0 0-8-16,0 0-13 0,0 0-7 16,0 0-10-16,0 0 0 0,-135 206-5 15,111-149-9-15,1 2-1 0,4 4-3 16,0-2-3-16,9-3 8 0,6-5 3 16,6-6-11-16,7-5 1 0,5-10-5 15,7-6 3-15,1-9 3 0,5-9-1 16,3-5 10-16,-1-6 8 0,6-10 4 15,-4-9-4-15,3-4-2 16,0-3 3-16,-4-6 6 0,-4 2-4 16,-8-3-9-16,-11 6-7 0,-7 4-5 15,-6 10-5-15,-13 7 0 0,-5 6-5 16,-3 5-41-16,-9 9-40 0,-1 4-30 16,4 0-90-16,5-1-56 15,6-4-191-15</inkml:trace>
  <inkml:trace contextRef="#ctx0" brushRef="#br0" timeOffset="821667.749">29972 15952 1379 0,'0'0'0'0,"0"0"6"0,0 0-4 16,0 0 1-16,0 0-4 0,0 0-130 15,0 0 25-15,0 0-29 16,24-54-110-16,-27 54-69 0</inkml:trace>
  <inkml:trace contextRef="#ctx0" brushRef="#br0" timeOffset="822024.2153">30847 15166 861 0,'0'0'0'16,"0"0"110"-16,0 0-17 0,0 0-26 16,0 0-38-16,0 0-12 0,0 0 3 15,0 0 3-15,0 0-9 0,-301 442-6 16,282-377 3-16,10-8 10 15,9-4 3-15,6-12-8 0,12-7-8 16,13-11 0-16,10-6 15 0,7-11 14 16,5-6-6-16,3-9-14 0,-2-7 4 15,0-9 9-15,-4 0 2 0,-10-3 0 16,-15 1-10-16,-13 5-14 16,-12 6-2-16,-15 5-6 0,-16 11 0 15,-9 4-15-15,-12 13-45 0,-5 7-36 16,0 4-11-16,-2-1-57 0,4 0-76 15,1-2-295-15</inkml:trace>
  <inkml:trace contextRef="#ctx0" brushRef="#br0" timeOffset="831955.2536">7764 15029 637 0,'0'0'0'0,"0"0"118"0,0 0-5 15,0 0-27-15,0 0-13 0,0 0-12 16,0 0-6-16,0 0-1 0,-22-63-18 16,21 63-20-16,1 6-17 15,0 6 1-15,1 8 0 0,4 6 1 16,1 6-1-16,2 6 0 0,2 3 1 16,0-1 12-16,-6 4 2 0,1-3-4 15,-2 1-4-15,-3-3-5 0,0-4-1 16,1-5 2-16,3-3-4 15,2-5-21-15,5-2-22 0,0-4-27 16,0-4-28-16,3-1-6 0,2-4-56 16,0-5-74-16,1-2 3 0</inkml:trace>
  <inkml:trace contextRef="#ctx0" brushRef="#br0" timeOffset="832310.3743">8357 14862 867 0,'0'0'0'16,"0"0"133"-16,0 0-45 15,0 0-55-15,0 0-14 0,0 0-7 16,0 0-3-16,0 0-5 0,0 0-2 16,-132-24 1-16,116 41-2 0,-2 0 2 15,5 7 6-15,-2 0 1 0,4 3-8 16,0 3 1-16,3-3-2 0,3-2-1 15,4-5 0-15,1-5 2 16,2-7-3-16,7-3-1 0,3-5 2 16,3-6 5-16,5-7 0 0,3-6-1 15,-1-2-4-15,2-1 0 0,-2 0 4 16,-3 7-4-16,0 11 21 16,0 4-17-16,-4 16 5 0,2 9 5 15,-5 8 3-15,-3 2-3 0,0 1-8 16,-3-6-2-16,1-2-3 0,-1-9 1 15,1-3-1-15,3-5-2 0,2-6-25 16,3-2-30-16,2-3-87 16,2 0-9-16,-2-3-82 0,-4-4-150 15</inkml:trace>
  <inkml:trace contextRef="#ctx0" brushRef="#br0" timeOffset="832938.4746">8717 14773 600 0,'0'0'0'15,"0"0"179"-15,0 0-86 0,0 0-18 16,0 0 4-16,0 0-15 0,0 0-1 16,0 0-17-16,0 0-22 15,28-54-5-15,-10 54-2 0,2 5-5 16,6 4 0-16,0 1 3 0,2 1-2 15,-3 1-5-15,-4 5-5 0,-4-1 1 16,-9 0-1-16,-3 5-3 0,-5-3 0 16,-4 0 13-16,-3 1-3 15,-8 2-2-15,1 1-5 0,1 2-2 16,0 1 2-16,2 1-5 0,5 0-11 16,0 1 3-16,6-2-1 0,0-6-2 15,5-3 11-15,3-4 0 0,2-1-1 16,0-2 2-16,2-1-23 15,0 1-62-15,1-1-57 0,-2-1-102 16,-1-2-233-16</inkml:trace>
  <inkml:trace contextRef="#ctx0" brushRef="#br0" timeOffset="833090.0651">9122 15158 866 0,'0'0'0'0,"0"0"158"0,0 0-34 15,0 0-66-15,0 0-41 0,0 0-16 16,0 0-2-16,0 0-125 0,0 0 10 16,78-72-100-16,-71 65-242 15</inkml:trace>
  <inkml:trace contextRef="#ctx0" brushRef="#br0" timeOffset="833362.654">9418 14502 757 0,'0'0'0'0,"0"0"172"15,0 0-63-15,0 0-30 0,0 0-33 16,0 0-34-16,0 0 13 0,0 0 19 15,0 0 6-15,20 159-1 0,-10-105-24 16,-1-1-11-16,2-3-9 0,-1-2-2 16,-1-3-1-16,0-4-2 15,1-3 0-15,-1-8-17 0,-2-3 5 16,2-6-15-16,2-6-23 0,-1-5-57 16,0-4-23-16,1-5-121 0,-5-4-258 15</inkml:trace>
  <inkml:trace contextRef="#ctx0" brushRef="#br0" timeOffset="833719.4711">9704 14491 859 0,'0'0'0'15,"0"0"130"-15,0 0-10 0,0 0-89 16,0 0-28-16,0 0-4 0,0 0 2 15,0 0 1-15,0 0-1 0,-44 242-1 16,37-184 0-16,1 3 0 0,5-5 0 16,1-8 2-16,7-7 0 15,6-9-2-15,5-12 0 0,1-7 3 16,4-7-1-16,4-6 3 0,0-4 12 16,0-8 2-16,1-5 13 0,-1-3 18 15,0-5-20-15,-2 0-3 0,-5 0 3 16,-5 3-3-16,-8 8-2 0,-7 1-10 15,-5 6-3-15,-8 3 2 16,-6 3-3-16,-3 1-8 0,-2 7-2 16,-1 3-2-16,3 3-6 0,6 0-33 15,2 3-44-15,7 1-8 0,3-4-33 16,2 2-114-16,2-7-108 0</inkml:trace>
  <inkml:trace contextRef="#ctx0" brushRef="#br0" timeOffset="834289.3867">10158 14484 674 0,'0'0'0'0,"0"0"132"15,0 0-47-15,0 0-26 0,0 0-6 16,0 0-20-16,0 0-9 0,0 0-5 15,-51-51-3-15,41 57 0 16,0 6 6-16,-3 1-6 0,1 3-9 16,-1 6-4-16,4 3 1 0,2 2 0 15,4-1 2-15,3 2 6 0,6-1-3 16,1-1 0-16,10-4 3 0,-1-3 4 16,4-3-1-16,3-4-6 15,-1-6 0-15,0-1-5 0,2-5 1 16,-1 0-2-16,-1-1 3 0,1-2 7 15,0 3 4-15,-8 2 12 0,1 6-6 16,-6 2-11-16,-4 2-9 0,-1 2 3 16,-2-2-2-16,-3 1-3 15,0-1 2-15,0-2-1 0,-3-1-3 16,-3-2 2-16,-2 1 9 0,-4-2-8 16,-3 5 0-16,-1-2-1 0,-5 1-1 15,1-1 0-15,-2 0 2 0,0-5-3 16,1 4 2-16,6-4 0 15,1-2-1-15,6-2 0 0,6-8 3 16,2-5-4-16,5-8-10 0,11-5 5 16,-1-8 1-16,5-3 5 0,-3-4 0 15,0-6-6-15,-3-1 7 0,1-1 0 16,-4 0-2-16,0 4 2 0,-1 8-1 16,-3 2 0-16,-7 11 0 15,0 5 3-15,-5 6-3 0,-8 7 0 16,-2 4 0-16,-8 2-35 0,-7 11-57 15,0 7-63-15,-5 1-104 0,0 0-127 16</inkml:trace>
  <inkml:trace contextRef="#ctx0" brushRef="#br0" timeOffset="834583.9375">10597 14804 1130 0,'0'0'0'0,"0"0"198"16,0 0-101-16,0 0-39 16,0 0-43-16,0 0-12 0,0 0-6 15,0 0-118-15,0 0-7 0,4-31-129 16,-4 29-142-16</inkml:trace>
  <inkml:trace contextRef="#ctx0" brushRef="#br0" timeOffset="834971.6866">10852 14165 845 0,'0'0'0'0,"0"0"112"16,0 0-12-16,0 0-17 0,0 0-34 15,0 0-13-15,0 0-8 0,0 0-3 16,0 0-7-16,-65 181 3 0,61-123 1 16,3 2-2-16,1-2-6 15,0-3-10-15,6-7-2 0,6-8-1 16,5-8 0-16,2-8 0 0,5-9-1 16,4-8 0-16,1-7 3 0,1-4-4 15,1-11 2-15,-1-3 8 16,-4-5-8-16,-4-1 1 0,-3-1 3 15,-10-1 13-15,-5-2 5 0,-4 3-3 16,-13 5-2-16,-5 8-7 0,-7 5-6 16,-4 7-5-16,-1 12 0 0,-6 8 1 15,2 5-41-15,5-1-42 0,6 1-35 16,8-3-92-16,9-5-47 0,3-5-160 16</inkml:trace>
  <inkml:trace contextRef="#ctx0" brushRef="#br0" timeOffset="835266.9072">11242 14189 929 0,'0'0'0'0,"0"0"151"0,0 0-89 15,0 0-51-15,0 0-2 0,0 0 8 16,0 0-6-16,0 0-7 0,0 0 1 15,-90 300 20-15,90-255-7 16,9-11-12-16,9-8-3 0,5-11-1 16,3-12 0-16,7-7 5 0,3-14 1 15,2-8 13-15,2-11-3 0,-1-1-5 16,-8-6 1-16,-5-2 7 16,-11-1 10-16,-12 2 3 0,-5 2-24 15,-18 4-8-15,-3 9-4 0,-5 7-69 16,-4 12-21-16,-2 5-131 0,-4 9-151 15</inkml:trace>
  <inkml:trace contextRef="#ctx0" brushRef="#br0" timeOffset="835477.4919">11602 14664 1176 0,'0'0'0'0,"0"0"21"16,0 0 50-16,0 0-44 0,0 0-19 16,0 0-5-16,0 0-2 0,0 0-1 15,0 0 0-15,2-81-20 0,-6 84-34 16,0 4-91-16,-2 2-70 0,3-3-139 16</inkml:trace>
  <inkml:trace contextRef="#ctx0" brushRef="#br0" timeOffset="835888.5082">12036 13948 899 0,'0'0'0'0,"0"0"91"16,0 0 13-16,0 0-55 0,0 0-21 15,0 0-15-15,0 0-6 0,0 0-2 16,0 0 7-16,-129 174-3 0,108-116-2 16,3 2-4-16,5-2 2 15,8-4 3-15,5-5 10 0,8-10-4 16,8-4-8-16,6-8-3 0,6-8-1 15,5-7 0-15,4-9 7 0,4-3 23 16,4-7-20-16,-1-7-1 0,0-4 3 16,-2-2 1-16,-4-4 1 15,-10 3 7-15,-8 0 6 0,-11 3-7 16,-12 5-9-16,-12 5-10 0,-13 8-6 16,-10 3 4-16,-8 9-2 0,-7 6-43 15,0 4 8-15,1 0-25 0,6 1-100 16,5 2-104-16,5-1-197 15</inkml:trace>
  <inkml:trace contextRef="#ctx0" brushRef="#br0" timeOffset="841154.567">29654 15344 557 0,'0'0'0'0,"0"0"226"0,0 0-119 15,0 0-32-15,0 0-25 16,0 0-19-16,0 0-24 0,0 0-3 16,2-3 14-16,-3 25-6 0,-6 6-6 15,2 4-3-15,-5 3 2 0,0 4 0 16,0 3-1-16,-3 1-2 0,2 4 0 16,1-3-2-16,5-5 0 15,5-3 1-15,2-4-1 0,10-7 0 16,0-7 0-16,8-7-1 0,1-4 2 15,1-6 33-15,3-2 17 0,1-11-11 16,1-11-5-16,2-7 16 0,2-6-1 16,-4-8-10-16,-3-4-14 15,-2-3-2-15,-5-3-8 0,-11 1-9 16,-4 2-3-16,-3 3 3 0,-10 12-2 16,-3 6 0-16,-4 11-1 0,0 8-6 15,-5 9 4-15,-1 2-3 0,-6 9-52 16,-2 12-46-16,-2 8-74 0,-5 5-165 15,-6 3-293-15</inkml:trace>
  <inkml:trace contextRef="#ctx0" brushRef="#br0" timeOffset="879671.2068">8313 15933 498 0,'0'0'0'0,"0"0"21"16,0 0 2-16,0 0-10 0,0 0-11 15,0 0-3-15,0 0-1 0,0 0-2 16,0 0 2-16,7-8 3 0,3 4 1 16,3 1 15-16,2-3 22 15,4 2-2-15,2 0-12 0,2-2-4 16,5 0-13-16,4 1-6 0,6-1-1 16,2-1 2-16,6-2-1 0,3-2-2 15,4-5 0-15,3 1 4 0,5-2-4 16,5 1 7-16,3-3-5 0,3 2-1 15,1-1 0-15,2 1-1 16,-1 2 0-16,3 0 0 0,1-1 0 16,0 2 0-16,1-2 1 0,-1 2-1 15,3 1 0-15,2 2 0 0,7 2 2 16,3-6-2-16,4-2 0 0,5-2 0 16,1-5 12-16,6-3 17 15,2-2 13-15,2-3 10 0,4 1-7 16,7-2-14-16,3 1-13 0,6 3-9 15,-6 1-8-15,-4 2-1 0,-6 5 0 16,-8 0 2-16,-6 2-2 0,-3-1 0 16,-9 4 3-16,-5-3-5 15,-5 5 3-15,-7 1-1 0,-5 4 0 16,-5 1 1-16,-4 1-1 0,-8 3 0 16,-6 1 0-16,-8 0 1 0,-7 3-1 15,-5-2-1-15,-5 2 2 0,-5 0-2 16,-7 0 2-16,-1 2-1 0,-6 4 0 15,3-2-42-15,-3 0-38 16,1 2-67-16,-3-1-29 0,-4-2-88 16</inkml:trace>
  <inkml:trace contextRef="#ctx0" brushRef="#br0" timeOffset="904450.0203">9291 15898 400 0,'0'0'0'0,"0"0"61"0,0 0-25 16,0 0-5-16,0 0-3 15,0 0-1-15,0 0 5 0,0 0-6 16,0 0-4-16,503-222 1 0,-386 187-14 15,2 2-7-15,4 2-1 0,0 3-1 16,-1 0 0-16,-8 0-10 0,-8 0 10 16,-6 3 0-16,-8 0 0 15,0 1 25-15,0 1 34 0,3-1 5 16,-6 1-21-16,0 3-13 0,-5 4-5 16,-9 4-8-16,-6 7-13 0,-12 5-4 15,-13 2 0-15,-16 7-22 0,-10 2-8 16,-18 3 17-16,-12 0 6 0,-17 1 9 15,-17-1 3-15,-11 2 0 16,-13 0 4-16,-17 4-3 0,-12-1-5 16,-11 4-2-16,-13 2-3 0,-7-1 3 15,-2 4 0-15,-9 0 2 0,2 3-1 16,-3 1 0-16,3 2 0 0,1 4 2 16,4 0-2-16,8 1 0 15,7-2 0-15,14-3 0 0,15-3 0 16,12-3 2-16,21-8-2 0,21-5 0 15,21-9 0-15,20-6 1 0,27-11-2 16,27-8-3-16,24-9 23 0,31-10 3 16,28-6-8-16,16-5-8 15,23-4 1-15,3 0-4 0,4 1-1 16,-6 4 1-16,-9 5-1 0,-6 4 9 16,-8 2 6-16,-7 6 5 0,-19 5-9 15,-15 4-9-15,-33 6-3 0,-32 8-1 16,-37 7 0-16,-35 1 1 15,-53 9 0-15,-48 10 20 0,-48 4-18 16,-42 8 11-16,-29 9 13 0,-14 7-6 16,-8 10-16-16,4 8-10 0,11 9-60 15,19 1-114-15,21-2-161 0</inkml:trace>
  <inkml:trace contextRef="#ctx0" brushRef="#br0" timeOffset="916005.8319">8559 11024 566 0,'0'0'0'0,"0"0"275"16,0 0-178-16,0 0-35 15,0 0-14-15,0 0-12 0,0 0-24 16,0 0-8-16,-9 41-4 0,2-12 0 15,-3 5 4-15,0 5-5 0,-3 1-6 16,1 3-16-16,-3 1-11 0,3 1 19 16,-1-2 2-16,-1 0-8 0,2 1 13 15,-3 1 2-15,4-1-7 16,-1-1 6-16,3 3 5 0,1-4-1 16,2-5-2-16,4 2 3 0,1-5-4 15,1-1-1-15,0-3-7 0,0-2-13 16,3-3 17-16,1-3 8 15,-3 0 1-15,2-8 0 0,-1-3 2 16,2-6-2-16,0-5-5 0,5 0 4 16,-3-2 4-16,2-2 42 0,0 4-20 15,0 0-6-15,0 0-14 0,-1 3 0 16,0 1-4-16,0 7 0 16,-1-3 10-16,0 2-9 0,2-1 0 15,-1-4 0-15,5-1-2 0,3-4 0 16,2-4 1-16,5-3 3 0,0 0 1 15,3-1-3-15,-1 2 2 0,2 4 0 16,-1 2-1-16,-2 6-4 0,0 6 4 16,0-3-2-16,1 2 0 15,0 0 0-15,4-3 3 0,1 1-5 16,4-5 1-16,5-4 0 0,1 0 0 16,5-7 2-16,1-3 3 0,0 1-6 15,-1-1 4-15,-2 6-4 0,-3 1-9 16,4 3 1-16,-2-2 3 0,3 2 5 15,1 0 2-15,3-2 0 16,-1-2-2-16,0 0 3 0,-1-6 11 16,-1 5-1-16,4-1 0 0,1 2-4 15,-2 0-3-15,0 1-1 0,-1 3-3 16,-1 0 0-16,-1 3-1 0,-3 2 0 16,-3-1-22-16,-8 1 12 15,-1-2 4-15,-5-1 4 0,-4 1 5 16,1 0-1-16,-4-3-1 0,-2 0 0 15,2 0 7-15,-3-5 0 0,2 4 7 16,1-2-5-16,-4 3-5 0,-4 0-3 16,0 0 0-16,-3 0-2 15,-2 0 2-15,-3 1 2 0,0 1 0 16,0-2 4-16,-1 0 1 0,-1 0 15 16,0-3 14-16,0-1-25 0,0-3-12 15,1-1 0-15,1 3 0 0,2-3-5 16,-1 1 6-16,2 1-1 0,1-1 0 15,-3 0-2-15,1-2 3 16,0 0-2-16,-1-3 2 0,2 4 2 16,1-3-3-16,0-2 0 0,3 2 0 15,2-3-33-15,6-1-3 0,-3 0-1 16,2 2-15-16,-4 2-24 0,0-2-62 16,-4 4-56-16,-2-2 70 15,-1 3 59-15,-3-1 36 0,-1-6-96 16</inkml:trace>
  <inkml:trace contextRef="#ctx0" brushRef="#br0" timeOffset="918437.6204">4642 7463 518 0,'0'0'0'16,"0"0"13"-16,0 0-10 0,0 0-3 16,0 0 0-16,0 0-20 0,0 0 17 15,0 0 4-15,0 0 8 0,-18-118 17 16,12 118-3-16,-5 0-11 16,-3 2-6-16,0 6-1 0,-6 4 3 15,-1 0 5-15,-1 0 20 0,-4 4 6 16,-2 3 9-16,0 0 5 0,-4 0-13 15,4 5-9-15,-3-2-16 0,0 4-7 16,2 5-1-16,-4-1-4 0,1 3 1 16,0 3-1-16,3 1 5 15,1-1 6-15,3-1-1 0,3 0-9 16,2-1-3-16,6 0 0 0,3 0-2 16,3 5 2-16,3-1-1 0,-1 6 0 15,3 0 0-15,2 2 0 0,0 0 0 16,0 0 0-16,1-3 0 15,1 1 0-15,4-6-2 0,6-3 2 16,0-2-6-16,5-1 6 0,-1 3 0 16,-1-2 0-16,1 9 2 0,-1 1-2 15,-2 3 0-15,1 5 0 0,-1 3 2 16,-2 0-2-16,0 4 0 16,-1-4 9-16,2-2-6 0,5-1 2 15,-1-7-1-15,4-3-4 0,3-4 0 16,0-4 0-16,3-1 5 0,0-2 8 15,3 0 3-15,-3 1-2 0,3 3-5 16,3-1 1-16,2 2-5 16,2-1 5-16,1 0-4 0,1-6-5 15,1 2 3-15,5-6-2 0,-1-2-1 16,4-4 0-16,0-6 0 0,1 0-1 16,-1-5 0-16,-1-2 3 0,2-2 0 15,-2-2 2-15,4-1 10 0,2 0-5 16,-1-1-4-16,3-2-2 0,1 1-3 15,2 1 3-15,-3 1-3 16,4 0-2-16,-1 0 2 0,-2 0 1 16,-2 3-3-16,-4-3 2 0,-3 0-1 15,-3-2 0-15,-5-8 0 0,-2 0 1 16,-4-4-1-16,-2-3 0 0,2-1 5 16,-1-3 6-16,-1-4 11 15,3 2 0-15,1-1-3 0,-1 1-12 16,-2 4-1-16,-2 2-2 0,-3 1 0 15,-6 2-3-15,-3 3 1 0,-1-3 2 16,-4-2 2-16,-3-2 13 16,3-4-6-16,0-6-9 0,1-3-5 15,4-2 2-15,-2-8 0 0,2 3-1 16,0-7 0-16,-2-1 11 0,-5 0-9 16,-4-4 1-16,0 5-2 0,-5-5 0 15,0 1 0-15,-1 0 1 0,-3-1-3 16,0-1 2-16,-2-1 0 0,2 0-2 15,-5-2 2-15,4 2 0 16,-3-2-1-16,-1 2 0 0,1 1 3 16,1 2-3-16,-3 3 5 0,0 5-4 15,-3 1 0-15,-3 2 1 0,-2 0 0 16,-2-1-1-16,1 1 0 0,-1 1-2 16,-3-2 2-16,0 1 1 15,-1-2-4-15,-3 1 1 0,1 0-3 16,-1 3-1-16,-3 6 4 0,1 3-1 15,-1 4 1-15,-5 2-1 0,-3 1 4 16,0 5 2-16,-6 2-5 0,1 2 2 16,-4 2 1-16,0 1-3 15,-1-4 2-15,0 0 1 0,2-1-3 16,0-3 2-16,-1 0 0 0,2 1-2 16,-4 5 2-16,-1 1 1 0,-2 7-3 15,-6 2-2-15,-5 10 1 0,-7 7-5 16,-6 11-20-16,-2 10-43 15,-3 10-37-15,2 7-27 0,8 6-135 16</inkml:trace>
  <inkml:trace contextRef="#ctx0" brushRef="#br0" timeOffset="919305.7546">4811 17586 518 0,'0'0'0'15,"0"0"-7"-15,0 0 8 0,7-13-2 16,-6 9-45-16,1-1 35 0,-1 3-55 16,1 1-169-16</inkml:trace>
  <inkml:trace contextRef="#ctx0" brushRef="#br0" timeOffset="919933.9985">7110 16898 696 0,'0'0'0'0,"0"0"79"16,0 0 25-16,0 0-56 0,0 0-48 15,0 0 0-15,0 0-1 0,0 0 1 16,0 0-2-16,-37 195 2 0,37-155-3 16,6 1 5-16,-2 0 1 0,1-4 13 15,1-6 22-15,3-2 0 0,-1-4-17 16,0-7-11-16,-2 0-6 0,1-5-5 15,-2-6 2-15,-2 0-2 16,0-2-67-16,0-5-84 0,-2-4-109 16,-1-8-143-16</inkml:trace>
  <inkml:trace contextRef="#ctx0" brushRef="#br0" timeOffset="920085.7688">7155 16765 902 0,'0'0'0'0,"0"0"93"0,0 0-81 16,0 0-24-16,0 0-70 15,0 0-140-15,0 0-118 0</inkml:trace>
  <inkml:trace contextRef="#ctx0" brushRef="#br0" timeOffset="920373.3256">7665 16905 883 0,'0'0'0'0,"0"0"-1"0,0 0 45 16,0 0-23-16,0 0-15 0,0 0 0 16,0 0-4-16,0 0 5 0,0 0 10 15,-156 119 5-15,128-85 2 16,5 1-1-16,7-1-7 0,11-2-12 15,5-5-3-15,12-1-2 0,9-4 0 16,3-8 5-16,4 0 7 0,4-5 20 16,3-5 16-16,-1-4-19 15,2-1-22-15,-1-6-3 0,-5-1-6 16,2 0-135-16,-7-5-81 0,-4-2-277 16</inkml:trace>
  <inkml:trace contextRef="#ctx0" brushRef="#br0" timeOffset="921048.1549">8188 17167 463 0,'0'0'0'16,"0"0"207"-16,0 0-86 16,0 0-50-16,0 0-10 0,0 0-19 15,0 0-13-15,0 0 11 0,0 0 2 16,-23-44-9-16,21 32-8 0,-1-1-2 15,-1-2 2-15,1-5-1 0,-1 1-3 16,3-2-8-16,1-6-5 0,0 0-4 16,0-4-2-16,1 2-2 15,4 4 0-15,-2 1 5 0,2 2 7 16,-1 8 6-16,-3 5 0 0,2 3-4 16,-2 6-7-16,2 10-8 15,6 8 0-15,-2 4 2 0,3 3 2 0,-1-1-4 16,-1-1-5-16,-3-6 2 15,-2-7-1-15,0-7 5 0,2-3 0 16,2-2-6-16,-2-8 9 0,2-6 3 16,3-8-5-16,3-5 1 0,0-8 0 15,3-1 1-15,0 1-2 0,-2 6 1 16,-2 11-4-16,-2 11 3 0,0 9-2 16,-1 9-6-16,1 12 8 15,2 11 1-15,-1 4-2 0,-2 1 0 16,2-3 3-16,0-10-5 0,5-3-41 15,0-9-44-15,2-6-72 0,2-5 19 16,-4-2-17-16,0-8-75 0,-1-3-2 16</inkml:trace>
  <inkml:trace contextRef="#ctx0" brushRef="#br0" timeOffset="924304.6808">4980 7439 574 0,'0'0'0'0,"0"0"108"16,0 0-76-16,0 0-10 0,0 0 24 15,0 0-3-15,0 0-7 0,0 0 3 16,-28-81-8-16,15 78-2 0,-3 0 0 15,0 1-4-15,-1 2-2 16,-2 0-1-16,1 0-8 0,-3 4-5 16,1 2-3-16,0 1-2 0,-2 0-1 15,0 2-3-15,-1 0 0 0,2 2 12 16,-1-5-3-16,-1 3-1 0,3 1-2 16,-3 1-5-16,-1 4 3 15,-4 1-3-15,-3 2-2 0,-6 1 2 16,3 5 1-16,0-1-2 0,-1 4 0 15,5 3 2-15,0-5-2 0,4 7 0 16,3-5 3-16,0 3-4 0,3 2 2 16,0 2 1-16,1-3-2 15,2 1 0-15,-1-2 3 0,3-1-3 16,1 0 0-16,1 1 3 0,3-2-3 16,-1 1 0-16,3-1 3 0,1 1-4 15,1-2 2-15,-1 1 0 0,2-1-1 16,0 2 0-16,2-1 1 15,2 0-1-15,-1 0 0 0,1-2 0 16,-3 0 0-16,-2 1 0 0,1 1 1 16,-2-1 0-16,-3 5-1 0,-2-3 0 15,1 2 2-15,-2 1-1 0,0 1 0 16,2 0-1-16,-1-1 0 0,4-1 2 16,5-4-3-16,-1-3 2 15,4 0 1-15,0-1 2 0,2 2 2 16,3 1-3-16,-2 0-1 0,0 5-1 15,-1-4 1-15,1 5-1 0,-1-2 4 16,2-3 1-16,2-1 3 0,0-4 0 16,5 0-1-16,4-3 4 15,-1-1 1-15,6 1 5 0,-1-1-8 16,-1 1 2-16,3 4-8 0,-3-2-4 16,-1 1 0-16,0 0 5 0,-2-1-5 15,0-1 0-15,3-1 4 0,-1-2-5 16,3-3 2-16,4 0 10 0,-1-1-8 15,3 2 2-15,2-1-1 16,0-1-6-16,2 1 4 0,-5 1 2 16,3-2-5-16,-4-2 2 0,-1 0 0 15,2-2-2-15,-5-2 2 0,3-6 1 16,0 4-3-16,1-4 2 0,0 4 3 16,3-1-5-16,0-1 2 15,-2 3 0-15,1 0-2 0,-1 1 2 16,-2 0 0-16,-1 0-2 0,1-1 2 15,-1-1 0-15,-2-3-1 0,2-2 0 16,-2 0 2-16,2 0-2 0,0-6 0 16,-1 2 3-16,-1 0-3 15,-1-2 0-15,-1 5 0 0,-3 0 0 16,-2 1 0-16,1 0 0 0,-3 0 4 16,2 0 10-16,0 1 0 0,4-1-3 15,3 0-6-15,3-4-2 0,6 1-2 16,-2-3 3-16,5 1-4 15,1-1 0-15,-1 2 0 0,1 0 2 16,-4-1-3-16,3 5 2 0,0 0-1 16,-1 0 0-16,-2 0 0 0,3 0 1 15,-1 0-2-15,-5-3 2 16,0 0 7-16,-5-4 7 0,0 0 13 0,2-1 4 16,2-3-5-16,5 2-1 15,3-1-15-15,-1 1-11 0,-2 0 0 16,1 3 4-16,-1-1-5 0,-3-1 2 15,-5-1 1-15,-2 3-2 0,-7 1 0 16,-3-1-1-16,-6 4-61 0,-4-2-68 16,-1 1-184-16</inkml:trace>
  <inkml:trace contextRef="#ctx0" brushRef="#br0" timeOffset="945343.1869">4784 7557 177 0,'0'0'0'0,"0"0"-177"16</inkml:trace>
  <inkml:trace contextRef="#ctx0" brushRef="#br0" timeOffset="945506.3102">4784 7557 53 0,'-13'-61'0'0,"13"61"19"0,0 0-13 16,0 0-12-16</inkml:trace>
  <inkml:trace contextRef="#ctx0" brushRef="#br0" timeOffset="946244.746">4747 7469 305 0,'0'0'0'15,"0"0"62"-15,0 0 7 0,0 0-17 16,0 0-3-16,0 0-21 0,0 0-12 16,0 0 9-16,0 0 2 15,-77 5-4-15,71-7-1 0,1-1 3 16,-1 0-14-16,0-2 0 0,-3 2 2 15,-4 1 1-15,0-1 9 0,-5 3 5 16,3 0-9-16,-5 0-11 16,-3 3-4-16,0 2 2 0,-5 6-6 15,0 0 0-15,2 5 10 0,-3-2-4 16,6 4-3-16,1-2-2 0,3 4-1 16,0-5 0-16,-2 3 0 0,1 3-2 15,-2 1 4-15,2 3-2 0,-3 2 1 16,-2 3 3-16,0 1 4 0,1-1 5 15,1 2 4-15,1-1 1 16,0-1-7-16,4 1-8 0,0-5-2 16,0 6-1-16,2-3 0 0,-2-1 4 15,4 3 2-15,-3-1 5 0,5 0-3 16,-1 3-4-16,-1-3 0 0,4 2-1 16,3 0 1-16,2-1-3 15,5-4-2-15,0-2 1 0,7 0 0 16,-1-2-1-16,3 0 1 0,1-1 6 15,0 2-5-15,-3-3 1 0,-1 5-1 16,0 2 0-16,1-1 0 16,-3 2 2-16,1 1-3 0,-2 0 0 15,1 3 0-15,0-1 2 0,-1-1-2 16,1 2 0-16,1-3 1 0,-1 1-1 16,2 0 0-16,-1-2 0 0,2 1 0 15,1 0-1-15,0-2 1 0,0-3-5 16,1 0 8-16,0-1 4 0,0-2 4 15,-1 0 5-15,5 0-3 16,-1-2-4-16,2 5-3 0,0-1-5 16,-1 1 0-16,-1 0 3 0,0 0-3 15,4-3 0-15,-2 1 8 0,0-3-4 16,-1 0-5-16,-1-1 0 0,3-1 3 16,0-1-4-16,2 0 2 15,1-3-2-15,-1 3 1 0,1 0 0 16,1-1 6-16,-1 2-2 0,5 0 6 15,-2-4 3-15,0 3-1 0,3-3-6 16,-2 1-2-16,3-1-4 0,3-3 0 16,-2-2 4-16,5-2-4 15,-4-1 0-15,4-3 3 0,0-3 0 16,-1 0 8-16,7 0 0 0,-1 0-5 16,0 0-1-16,0 0-3 0,0 0-1 15,1-3 0-15,-1 0-1 0,2-4 0 16,4 1 2-16,0-7-1 15,4-1 0-15,0-4 0 0,2 3 0 16,-1 1-1-16,-1 4 0 0,-2 4 1 16,-3 3-1-16,-6 2 0 0,-7 1 1 15,-4 0-1-15,-2 0 0 0,-2-3 2 16,-2-2-2-16,-2-5 0 16,-2-3 0-16,4-7-81 0,-3-6-16 15,2 3-88-15,-5-4-245 0</inkml:trace>
  <inkml:trace contextRef="#ctx0" brushRef="#br0" timeOffset="950126.83">988 11703 555 0,'0'0'0'16,"0"0"-17"-16,0 0 14 0,0 0-48 16,0 0-132-16</inkml:trace>
  <inkml:trace contextRef="#ctx0" brushRef="#br0" timeOffset="958529.9299">3024 11019 1014 0,'0'0'0'16,"0"0"109"-16,0 0-44 15,0 0-55-15,0 0-15 0,0 0-29 16,0 0-23-16,0 0-21 0,0 0-11 15,-25-30-37-15,21 23-216 0</inkml:trace>
  <inkml:trace contextRef="#ctx0" brushRef="#br0" timeOffset="1.00067E6">2959 12187 885 0,'0'0'0'0,"0"0"51"0,0 0 20 15,0 0-58-15,0 0-26 0,0 0-718 16</inkml:trace>
  <inkml:trace contextRef="#ctx0" brushRef="#br0" timeOffset="1.00664E6">12923 6994 197 0,'0'0'0'0,"0"0"-56"0,0 0 1 15,0 0-4-15,0 0 39 0,0 0 20 16,0 0 0-16,0 0 0 0</inkml:trace>
  <inkml:trace contextRef="#ctx0" brushRef="#br0" timeOffset="1.01854E6">28049 4582 272 0,'0'0'0'0,"0"0"193"0,0 0-86 16,0 0-35-16,0 0-14 0,0 0-3 16,0 0-9-16,80-115-12 0,-70 101 2 15,-5-3-3-15,0 4 4 0,-2 1 8 16,0 2-10-16,-2 1-5 0,0 3-5 15,-1 4-6-15,0 2-7 16,-3 0-10-16,-6 7-3 0,-2 9 2 16,-5 11-2-16,-5 6 1 0,-2 4 1 15,-3 1-1-15,1 1 0 0,1-4 3 16,1-3-2-16,0-3 0 0,0-3 1 16,1-6-2-16,2-2 0 15,3-2 2-15,4-7-1 0,2-2-1 16,4 0 0-16,2-3 0 0,4-2-146 15,1 0-25-15,0-2-81 0,0-4 46 16</inkml:trace>
  <inkml:trace contextRef="#ctx0" brushRef="#br0" timeOffset="1.01874E6">27770 4636 397 0,'0'0'0'0,"0"0"73"0,0 0 1 16,0 0-30-16,0 0-6 0,0 0 20 15,0 0 2-15,0 0-5 16,0 0-8-16,31 180-2 0,-20-179 9 16,4-1 21-16,5-6-13 0,9-8-14 15,8-4-9-15,8-2-20 0,4-4-11 16,4 0-7-16,-1 2 2 0,-3 5-4 16,-2 6-71-16,-4 3-66 15,-8 2-140-15</inkml:trace>
  <inkml:trace contextRef="#ctx0" brushRef="#br0" timeOffset="1.02337E6">27299 7316 423 0,'0'0'0'0,"0"0"116"16,0 0-40-16,0 0-23 0,0 0-8 15,0 0-7-15,0 0 4 0,0 0 6 16,-103-38-8-16,89 41-14 0,-6 2-10 15,-5 2 1-15,-5 1 9 16,-5 4 6-16,-5-3-7 0,-4 1-13 16,-4 3-7-16,-2 0 0 0,-4 4-3 15,-3-1-3-15,0 3 2 0,-2 2-1 16,2 2 0-16,3 0 0 0,5 0 1 16,0 4-1-16,2-1 0 15,6 3 1-15,1 0-1 0,-2 3 0 16,4-1 0-16,0 0 0 0,4 5 0 15,1 1 0-15,5-1 0 0,5 3-1 16,6-1 1-16,-1 3 0 16,4-1 0-16,0 4-2 0,-3-3 3 15,2 6-1-15,0-4 0 0,-2 3 0 16,6 1 1-16,-1 0-1 0,6-1 0 16,0-1-1-16,2-1 0 0,1-4 0 15,2 5 2-15,1-2 0 0,-1 0-2 16,0 1 2-16,-3-5 0 0,1 1-2 15,-2-2 2-15,3 1 0 16,0-1-1-16,2 2 0 0,0-2 0 16,5-1 0-16,6-4-1 0,0 1 2 15,1-2-2-15,5 1 2 0,-2 2-1 16,0-3 0-16,0 2 0 0,-3 0 1 16,-1 2-2-16,-4-3 2 15,3 2 0-15,-3-3-2 0,-1 1 2 16,4-2 0-16,2 1-1 0,2-2 0 15,4-2-1-15,1 0-1 0,4-4 4 16,3 2 0-16,3-3 2 0,0-1 19 16,1 2-10-16,-2-4-3 15,1 0-4-15,-7 1-3 0,-1-3-2 16,-5 2 0-16,-2 0 0 0,3-2 0 16,-2 1-1-16,7 0 0 0,-1 0 2 15,4 5-1-15,6-7 0 0,1 1 3 16,7 3 18-16,1-3 1 15,2 2-9-15,4 5-1 0,-4-3-5 16,-2 0-4-16,-3-2 6 0,-6 0 0 16,-4 0-7-16,-2-4 0 0,1 2-2 15,-1-1 1-15,1-5-2 0,5 2 0 16,0-7 1-16,4 1-1 16,2-1 4-16,-1-1-5 0,5 2 2 15,-3-2 53-15,0 3-33 0,0-2-8 16,0 4-6-16,-1-2-5 0,-2 2 0 15,-2-4-1-15,-1 1-1 0,-3-2 0 16,-1-3 2-16,-1 0-1 0,-3-1 0 16,-1 0-1-16,1 2 0 15,-1-2 1-15,1 3-1 0,0-3 0 16,-3 2 0-16,5-3 1 0,1-1 8 16,3 0-3-16,4-7 6 0,5 0 4 15,4-4-3-15,-2 0-8 0,-2 0-4 16,-5 1 0-16,-6 1 0 0,-4 1-1 15,-2 0 0-15,-7 2 3 16,5-3-3-16,2-1 0 0,5-1 2 16,2-6-2-16,1-3 0 0,2 0 1 15,-3-7-1-15,-2 3 0 0,-2-2-1 16,-2 1 0-16,-2 0 2 0,1 3 0 16,1 0-1-16,0 0 0 15,5-2 1-15,-1 3-1 0,3-1 0 16,3 1-1-16,-5-1 0 0,-4 0-1 15,0 1-2-15,-3-2 0 0,0 1 2 16,-2-5 2-16,3 4 0 0,-6-2 0 16,2 0 2-16,-2-3-3 15,2 3 2-15,-1-1 1 0,1 2-2 16,-5 0 0-16,-1 1 0 0,-3-4 3 16,-1 2-3-16,-1-1 0 0,-1-1 1 15,0-2-1-15,-1-2 0 0,-3 0 3 16,-1-1-3-16,-1-2 0 0,0-2 0 15,0 1 0-15,0 0 0 16,0 3 0-16,0 0 0 0,3 0 0 16,-2 2-1-16,-1 0 2 0,-1-3 0 15,-5 1-1-15,-2 2 1 0,-1-2-1 16,-1-1 4-16,0-4-2 16,-1 1-2-16,-2-4 0 0,5 1 0 15,1 1-1-15,4 0 1 0,-1 4 0 16,2 3-1-16,-1 1 1 0,-1 3 0 15,-7 0 1-15,-5 1-1 0,-4 1 0 16,-7-2-2-16,-5-2 2 16,-4 1 0-16,-1-1 2 0,4-4-2 15,3 1 0-15,2-3-1 0,8-4 1 16,1-1 0-16,5-1 0 0,5 0-1 16,3 0 2-16,-3 4 0 0,1 2-1 15,-4 4 0-15,-2 0 0 0,-4 5 1 16,-2-1 0-16,-1 5 7 15,0-2 13-15,4 0-8 0,1 3-8 16,4-4-5-16,1 1 0 0,2 4 3 16,0-1-3-16,-2 4 0 0,-2-4 1 15,0 6-1-15,-4 0 0 0,-4 1 4 16,-1 4 10-16,-6-1 2 0,0 2-1 16,0 1-2-16,3 5-5 15,2 0-5-15,4-3-3 0,0 0 0 16,-2 2 5-16,-2-7-6 0,-7 4 2 15,-1-2 1-15,-6-2-3 0,-2-1 2 16,-4 2 2-16,-4 2-3 16,-4 1 0-16,-4 3 1 0,-3 4-1 15,1 0 0-15,0 0 0 0,1 4-30 16,4 3-7-16,2 1-3 0,3 6-21 16,4 1 2-16,4 2-36 0,5 5-114 15,5-3-87-15,2-2-225 16</inkml:trace>
  <inkml:trace contextRef="#ctx0" brushRef="#br0" timeOffset="1.08237E6">24761 4367 178 0,'0'0'0'15</inkml:trace>
  <inkml:trace contextRef="#ctx0" brushRef="#br0" timeOffset="1.09173E6">23135 4763 351 0,'0'0'0'0,"0"0"8"16,0 0 0-16,0 0-3 0,0 0 8 16,0-4-2-16,0 4-9 15,0 0 0-15,0 0 13 0,-1 0-1 16,0 2 10-16,0 1 5 0,-1 3-6 15,-1 1 2-15,1 0 7 0,-1 1 1 16,-1 2-1-16,2-1 3 0,-4 2-13 16,2 1-9-16,1 1-5 15,-1-1-2-15,3 1-2 0,-3-3-2 16,2 3-1-16,0-3 0 0,0 2-1 16,1 0 0-16,-1-1 1 0,1 1-1 15,-1-4 0-15,2 3 2 0,0-4-2 16,0 1 19-16,0-2 4 0,0 0 6 15,5 0-6-15,0-3 2 16,4 0 2-16,0-3 5 0,2 0 1 16,0-4 11-16,-2-4-16 0,0 1-10 15,-2 0-7-15,2-1-5 0,-4 2-1 16,2-1-10-16,-5 0-69 16,1 0-40-16,-3-2-90 0,0-1-59 15</inkml:trace>
  <inkml:trace contextRef="#ctx0" brushRef="#br0" timeOffset="1.09196E6">23155 4642 803 0,'0'0'0'15,"0"0"97"-15,0 0-53 0,0 0-36 16,0 0-13-16,0 0-7 16,0 0 14-16,0 0-4 0,0 0-28 15,13 2-20-15,-8 2-37 0,0 0-79 16,-1 1-115-16</inkml:trace>
  <inkml:trace contextRef="#ctx0" brushRef="#br0" timeOffset="1.09238E6">23419 4786 494 0,'0'0'0'0,"0"0"146"0,0 0-39 16,0 0-14-16,0 0-42 0,0 0-15 15,0 0 5-15,0 0-17 0,-36-36-8 16,28 36-3-16,-1 3 0 16,-1 3-2-16,1-2-4 0,0 5-1 15,-2-2-4-15,2 3-2 0,-1 4 0 16,-1-1 0-16,2 3 0 0,1 0 0 15,2-1 8-15,2-2 1 0,4 0 0 16,0 0 0-16,5-1-2 16,4-2 7-16,0-2-2 0,4-1 2 15,1-3 0-15,2-2 5 0,1-2-10 16,0 0-2-16,-1-3-3 0,1-1-1 16,-3 1-1-16,-1-3-4 0,0 3-58 15,-1-1-13-15,-5 3-40 0,-1 0-139 16,-2-1-37-16</inkml:trace>
  <inkml:trace contextRef="#ctx0" brushRef="#br0" timeOffset="1.09325E6">23557 4777 653 0,'0'0'0'0,"0"0"64"0,0 0-6 15,0 0-9-15,0 0 0 0,0 0-6 16,0 0-6-16,0 0 0 0,0 0-4 16,56 58-9-16,-55-45 3 15,-1-2-9-15,0 2-3 0,-4-4-5 16,1-1 0-16,-5 1-3 0,2-2-5 16,1-1 2-16,2-3-3 0,-1 0-1 15,3-3 0-15,-2 0 5 0,2 0-6 16,-1 0-1-16,2-3 2 0,0-4-15 15,7 0 16-15,3-2 0 16,-2 0-2-16,1 2 2 0,-2 1 0 16,-3 1-1-16,2 5-2 0,-1 0 2 15,0 0-7-15,2 0 8 0,-5 8 0 16,3-4-2-16,-1 1 2 0,-1-2 1 16,2-2-3-16,0-1 2 15,5-3 1-15,-3-6-1 0,4-3 3 16,0 1-3-16,-1 1-2 0,-1 1 2 15,0 5-1-15,-5 0 0 0,2 4 0 16,-4 4 8-16,1 3-4 0,3 2 2 16,-3 1-4-16,5-4-4 15,-1-2-31-15,2-4-2 0,4 0-36 16,0-6 16-16,3-4-24 0,-4-3-21 16,-1-3 13-16,-1 2-10 0,-4 1-9 15,-1 1 3-15,-3 5 67 0,-2 1 31 16,0 6 10-16,0 0 25 0,-1 4 42 15,-3 6-5-15,-2 3-1 16,4 4-8-16,2 2-21 0,0 0-11 16,0 0-10-16,0 6 0 0,0-4 29 15,1 0 26-15,0-2-9 0,-1-1-11 16,0-1-7-16,0 1-25 0,-5-1-10 16,-2-1-1-16,0-4 4 15,-1 0-3-15,1-4-4 0,1-2 0 16,2-4-2-16,-2 0 0 0,2-2 2 15,1-2-6-15,-3-3-5 0,3-4 5 16,1-1 2-16,2 0 14 0,0-1-3 16,7-4-4-16,0-3 8 15,4-4 1-15,3-1-5 0,1-4-1 16,4-1-2-16,-2 0 5 0,3 2 3 16,-3 6-1-16,0 3 3 0,-3 4 7 15,-1 5 0-15,-1 5-7 0,-1 3-11 16,1 0-1-16,-1 6 4 0,-2 5 0 15,0 2 1-15,-6 3-1 16,-1-1-3-16,-1-1 0 0,-1-2-3 16,-5 1-2-16,-1-1 3 0,-2-3-3 15,0 0 0-15,4-4-2 0,-3-2-2 16,3-1-77-16,-1-2 18 16,-2-2-15-16,1-4-33 0,0-1 3 15,0 0-51-15,-2 1-126 0,-2-6-153 16</inkml:trace>
  <inkml:trace contextRef="#ctx0" brushRef="#br0" timeOffset="1.09496E6">24457 4642 328 0,'0'0'0'0,"0"0"48"0,0 0 6 16,0 0-17-16,0 0-5 16,0 0 10-16,0 0 7 0,0 0-7 15,-2-53-5-15,2 52-7 0,0 1-4 16,0 2-19-16,0 4 12 0,0 2 6 15,0 4-3-15,0 1-1 0,0 5 0 16,0 1-5-16,-1 1-6 0,-2 0 3 16,1 5-2-16,-1-2-9 15,0 1 2-15,-1-3-2 0,-1-3-2 16,2-1 0-16,-2-3 4 0,2-3-1 16,-2-3 14-16,3-2 1 0,-1-1-2 15,2-1-10-15,1-1-4 0,-2 1-2 16,1 4 0-16,1-2 1 0,0 1-1 15,0 0 0-15,0-2 1 16,-3 0-2-16,3-3-25 0,0-1 9 16,0-1-29-16,0 0-17 0,6-3-2 15,0-6-53-15,2 0-20 0,2-3-133 16</inkml:trace>
  <inkml:trace contextRef="#ctx0" brushRef="#br0" timeOffset="1.09554E6">24674 4672 674 0,'0'0'0'0,"0"0"31"0,0 0 36 16,0 0 19-16,0 0-31 0,0 0-12 15,0 0-12-15,0 0-6 0,0 0-5 16,-35-61-1-16,28 61-4 0,-1 0-3 15,-1 0-1-15,-1 6-4 16,0-3-6-16,1 5 3 0,1-2-3 16,1 1-2-16,0 0 2 0,1 2 1 15,0 1-2-15,2-1 0 0,-1 0 0 16,4-2 0-16,1 2-2 0,0-1 2 16,0-3-6-16,4-1 7 0,-1 1-2 15,3 0-2-15,-1-1 5 16,2-2 0-16,-3 0-4 0,0-2 1 15,2 0 3-15,-1-2-1 0,0-4 4 16,2 1-3-16,-1-1-4 0,0-1 4 16,0 1 0-16,2-2-3 15,-1-2 2-15,0 1 1 0,-1 2-3 16,1 0 2-16,-3 1 1 0,1 1-3 16,-4 1 2-16,-1 1 2 0,0 3-3 15,0 0 0-15,0 0 3 0,0 3-3 16,3 4 0-16,-1 7 21 0,-2 2-15 15,1 3 3-15,-1 2-2 16,0-1-1-16,-1 2 2 0,-1-4-5 16,2 0-1-16,0-1 4 0,0-3 0 15,0 0-4-15,0-3 2 0,0-3-2 16,0 0-2-16,0-1 0 16,0-1 4-16,-2 1-4 0,2-2 0 15,0-1 1-15,0-1-18 0,0 0-13 16,0-2-12-16,0-1-29 0,2 0-24 15,1 0-19-15,2-1-44 0,1-5-13 16,-1 0-68-16</inkml:trace>
  <inkml:trace contextRef="#ctx0" brushRef="#br0" timeOffset="1.09599E6">24809 4629 366 0,'0'0'0'16,"0"0"108"-16,0 0-44 0,0 0 7 16,0 0 0-16,0 0-24 15,0 0-14-15,0 0-10 0,0 0 0 16,20-6 3-16,-13 11-1 0,2 1-5 15,-1 1 6-15,-2 0 6 0,0 2-1 16,0 3-7-16,-1-3-4 0,-1 2-3 16,-3-1-3-16,2 1-1 15,-3 1-2-15,0-3-4 0,-2 1-2 0,-2-1 0 16,-1 1-2-16,-5 2-2 16,0 0 0-16,-1 1-2 0,-3 1-15 15,-1 3 7-15,1-4-8 0,2-1 1 16,2-1 13-16,5 0 3 15,1-4 0-15,4 2 0 0,2-2 4 16,2-1 0-16,2 0 3 0,3-2 3 16,1 0-3-16,1-1 3 0,0-3-3 15,-1 0-5-15,0 0 1 0,0 0-6 16,1 0-64-16,-2-4-65 16,-2 0-118-16,0-2-233 0</inkml:trace>
  <inkml:trace contextRef="#ctx0" brushRef="#br0" timeOffset="1.09616E6">24955 4886 797 0,'0'0'0'0,"0"0"54"0,0 0 63 16,0 0-36-16,0 0-44 0,0 0-19 15,0 0-8-15,0 0-6 0,0 0-3 16,28-8-2-16,-21 5-78 0,1 0-117 15,-4-2-115-15,-1 2-208 0</inkml:trace>
  <inkml:trace contextRef="#ctx0" brushRef="#br0" timeOffset="1.09653E6">25156 4567 550 0,'0'0'0'0,"0"0"145"16,0 0-28-16,0 0-8 0,0 0-39 16,0 0-32-16,0 0-9 0,0 0-4 15,0 0-3-15,-8-15-8 0,5 18 0 16,1 7-6-16,-2 3 1 0,2 5 0 15,0 3-3-15,0 4-1 16,-1 3-6-16,0 1 2 0,1 0 11 16,-1-3-5-16,0-1-3 0,1-3-2 15,1-5-1-15,1 0-1 0,0-4 0 16,3-4 0-16,2-2-12 0,-1 2 7 16,0-3 0-16,-2 1-4 15,-1 1-7-15,0-1-18 0,0 1-25 16,0-3-33-16,-1-1-49 0,2-2-21 15,2-2-8-15,-1-4-94 0</inkml:trace>
  <inkml:trace contextRef="#ctx0" brushRef="#br0" timeOffset="1.09692E6">25309 4588 550 0,'0'0'0'16,"0"0"127"-16,0 0 12 0,0 0-39 16,0 0-36-16,0 0-30 0,0 0-4 15,0 0-1-15,0 0-4 0,-28 54-7 16,22-32-12-16,2 3-4 0,1 3 1 16,-1 0-3-16,1-1 0 0,1 0 3 15,-4 0-4-15,4-2 1 16,1-1 0-16,1-1-14 0,2-4 7 15,5-4 2-15,2-6-3 0,3-2 4 16,0-4 2-16,3-3 2 0,-4 0 0 16,0-9 8-16,-1 2-4 15,0-5 1-15,-3 0-3 0,0 1 0 16,-4-3 4-16,-2 1 8 0,-1 3 10 16,0-2 5-16,-3 3-4 0,-2 2-11 15,-2 4-6-15,3 2-5 0,-1 1-5 16,0 0 3-16,-3 8-1 0,3 1 0 15,-2 2-80-15,3-3 12 16,-1 3-74-16,3-3-59 0,-1-2-68 16</inkml:trace>
  <inkml:trace contextRef="#ctx0" brushRef="#br0" timeOffset="1.09739E6">25520 4641 709 0,'0'0'0'0,"0"0"41"15,0 0 41-15,0 0 1 0,0 0-14 16,0 0-26-16,0 0-18 0,0 0-10 16,0 0-1-16,-32 10-2 0,32 0 3 15,2 3 0-15,4 1-3 0,0 2-7 16,2-2-2-16,1 4-1 0,-3 2 0 15,2-1 3-15,-2-1 3 16,-1 3-2-16,-1 0 0 0,-1-2-2 16,-3 0-1-16,0-4-1 15,-2-1 2-15,-3-2 1 0,0-2 4 0,-1 0-5 16,-2-5-1-16,-3 1 0 0,3-5-6 16,-2-1-22-16,1 0 9 15,-2-7-4-15,4-2-15 0,2-4 19 16,3-2 8-16,2-1-2 0,4-3 17 15,7-2 4-15,2-5 1 0,2-1-6 16,2 1 4-16,-2-2 2 0,4 0 0 16,-6 3 3-16,-2 5 12 15,-3 2 14-15,-6 5 3 0,-2 4 2 16,0 0-9-16,-3 5-14 0,0 0-8 16,-5 2-7-16,1 2-6 0,0 0-4 15,-2 2-18-15,1 6-42 0,2-2-70 16,0 7-31-16,-3-1-164 0</inkml:trace>
  <inkml:trace contextRef="#ctx0" brushRef="#br0" timeOffset="1.09874E6">25698 4906 782 0,'0'0'0'15,"0"0"111"-15,0 0-6 16,0 0 1-16,-5-22-41 0,5 22-34 16,0 0-24-16,0 0-5 0,4 0-2 15,-3 1 0-15,4 0 0 0,-3 4 5 16,3-1-7-16,-1-1-96 0,-1-1 18 16,3 0-66-16,-3-2-54 15,-1 0-79-15</inkml:trace>
  <inkml:trace contextRef="#ctx0" brushRef="#br0" timeOffset="1.09916E6">25927 4593 586 0,'0'0'0'0,"0"0"129"0,0 0-3 15,0 0-53-15,0 0-34 16,0 0-16-16,0 0-15 0,0 0-1 16,0 0-2-16,-32 38-2 0,29-21-1 15,-2 2-4-15,1 2 4 0,2 4-1 16,0 2-2-16,2 2 1 0,0 1 2 16,0 0-4-16,0 0 4 15,0-7-2-15,3 0 0 0,2-6-1 16,4-4 0-16,1-7-1 0,2-4 4 15,-1-2 0-15,0-1 0 0,2-7 4 16,-2-5 0-16,-1-4-2 0,1-1 3 16,-4-1 2-16,-1 0 0 15,1 2 3-15,-6 0 7 0,-1 5 14 16,0 2 15-16,-2 2 4 0,-5 1-11 16,-3 3-18-16,4 4-12 0,-5 0-11 15,5 2 0-15,1 3 2 0,-1 3-37 16,3 3-22-16,1 1-29 15,-1 3-31-15,0-3-41 0,3 0-116 16,0-3-226-16</inkml:trace>
  <inkml:trace contextRef="#ctx0" brushRef="#br0" timeOffset="1.09948E6">26134 4689 765 0,'0'0'0'0,"0"0"15"0,0 0-14 16,0 0 74-16,0 0-40 15,0 0-19-15,0 0-2 0,0 0-2 16,-13 162-2-16,20-152 7 0,-2-5 14 16,0-4 5-16,1-1-6 0,1-3 6 15,0-5 15-15,2-7-7 0,-1-5-13 16,-3-4-8-16,5-4-3 0,-1-1-2 15,-2-2 3-15,-2-4-3 16,-3 3-8-16,-1 5 2 0,-1 2-2 16,-1 8-2-16,-4 8 1 0,-2 2-2 15,1 7-6-15,-2 2-1 0,0 7 0 16,2 8-124-16,-1 1-22 16,2 4-54-16,0-5-239 0</inkml:trace>
  <inkml:trace contextRef="#ctx0" brushRef="#br0" timeOffset="1.09969E6">26284 4853 922 0,'0'0'0'0,"0"0"68"15,0 0 37-15,0 0-17 0,0 0-51 16,0 0-29-16,0 0-7 0,0 0-2 15,0 0-18-15,-2-37-23 0,4 37-25 16,1 0-27-16,-1 0-51 16,-2 1-102-16,0 0-58 0</inkml:trace>
  <inkml:trace contextRef="#ctx0" brushRef="#br0" timeOffset="1.10011E6">26489 4511 512 0,'0'0'0'0,"0"0"34"0,0 0 43 16,0 0 43-16,0 0-9 16,0 0-56-16,0 0-18 0,0 0-5 15,0 0-20-15,-24-16-1 0,20 25 0 16,-1 1-5-16,1 4-4 0,2 2-2 15,-1 3 0-15,1 3 0 16,0 7 0-16,-1-1 1 0,3 3 0 16,0-1-2-16,0-4 2 0,7-2-1 15,0-8 0-15,1-4-1 0,3-4 1 16,0-4-6-16,-1-4 8 0,0 0 1 16,0-1 1-16,-4-6 8 15,1 0 5-15,0-1-2 0,-2-1 5 16,-2 1 3-16,2-4 7 0,-2 0 3 15,-1 3-2-15,-2-2-5 0,0 0 2 16,0 3 0-16,-3 2-6 0,-5 1-9 16,-2 4-5-16,-2 1-9 15,0 1-2-15,-4 6-32 0,-2 2-50 16,1 0-25-16,-3 2-12 0,1-1-124 16,-4-1-69-16</inkml:trace>
  <inkml:trace contextRef="#ctx0" brushRef="#br0" timeOffset="1.1029E6">22974 4578 604 0,'0'0'0'16,"0"0"0"-16,0 0 53 0,0 0-1 16,0 0-12-16,0 0 9 15,0 0-10-15,0 0-7 0,0 0-11 16,-21-37-19-16,21 40-4 0,1 6-6 16,0 4 8-16,0 5 11 0,-1 4-10 15,0 0 3-15,-2 3 0 0,-1 0-3 16,0 1 1-16,0 4-1 0,1-3-1 15,1 4 0-15,1-5 0 16,0-1 0-16,0-2 0 0,0-5-1 16,5-1 0-16,0-2 0 0,-1-3 1 15,1 0 0-15,0 1-1 0,0-3 1 16,1 0 1-16,-1 1-1 0,0-1 0 16,2 2 0-16,-2-1 0 15,2-1 0-15,-1 1-2 0,2-1-2 16,3-2 3-16,-1 0 1 0,3-2 0 15,2-2 14-15,3 0-2 0,0-3 1 16,1 1-1-16,3-1-2 16,0-1-5-16,1 0-3 0,0 0 3 0,1 0-2 15,-2 0 0-15,3 2 0 16,0-2 0-16,1 1 3 0,3-1-4 16,0 0 1-16,1-1 0 0,2-1 0 15,1 1-1-15,-2-2 0 0,0 2 1 16,-3-2-1-16,-5 3 0 0,4 0 0 15,-2 0 4-15,2 0-5 16,2 0-1-16,-4 2 0 0,2-1 4 16,-4-1-5-16,4 0 2 0,3 1 0 15,1 0-1-15,3 2 0 0,-2-1 3 16,1-2 4-16,0 4 1 16,-2 0-4-16,-6-1-2 0,0 5-1 15,-3-2 0-15,-2-2 1 0,-1-1-1 16,0-2 1-16,-1 4-2 0,2-4 0 15,1 1 3-15,2-2-4 0,3 0 2 16,-1 0 1-16,4 0 3 0,1 0 2 16,3 0 2-16,2-2 9 15,-1 2-7-15,1-3-6 0,-2 2-4 16,-1 1 0-16,1 0 1 0,-2 0-4 16,-4 0 4-16,3 0 0 0,-3 1-3 15,-1 2 1-15,1 0 0 0,-1-1 1 16,3-2-1-16,-1 0 0 0,3 0 0 15,-2 0 1-15,2 0 1 16,1 0-3-16,-2 0 1 0,-2 0 0 16,3 0 0-16,-5 0-6 0,4 0 3 15,1-2 0-15,-4-1 5 0,3 3-2 16,-2-3 0-16,2 0 0 0,-3 3 0 16,1-1-1-16,-4-1 1 15,1 2 0-15,-4 0 0 0,1 0-18 16,1 0 7-16,-2-1 6 0,5-1 5 15,-1 0 0-15,3-4-7 0,0 4 0 16,2 1 3-16,-1 1 2 16,3 0 0-16,0 3 1 0,1-2-2 15,1 4 5-15,1-4 0 0,-1 0-2 16,-1 1 0-16,2-2 0 0,-1 0-1 16,-1 0 2-16,-2-3 0 0,-3 0-2 15,1 0 1-15,-2 2 1 0,-2-2-2 16,1 1 2-16,-3-1 6 0,-1 3-7 15,1-3 0-15,1 0 0 16,-1 0 0-16,0 1 1 0,2-1-1 16,-1 1 0-16,1 1 0 0,1 1-14 15,-4 0-8-15,-3 0 12 0,1-1 7 16,-6 0 5-16,2-2 0 16,-4 1 7-16,2-1 3 0,-2 0 2 15,0-2-6-15,2 2-4 0,-1-1 0 16,1 0-2-16,-2 3-3 0,0-2 2 15,1 0-1-15,-3 0 0 0,1 0-15 16,-3 1 13-16,-2-1-2 0,-2 1 3 16,-2 0 1-16,-1-2 0 15,-1-2 2-15,2 0 0 0,0-2 3 16,5-3-2-16,-4-2-1 0,3-1-3 16,-1 1 2-16,-1-4-1 0,1-1 0 15,-3 1-1-15,-1-1 1 0,-1 0-2 16,0 1 2-16,0 1 0 0,0-1 0 15,1 1 0-15,2 0 0 16,2-2 0-16,-1-1-2 0,3-3 2 16,-3 2 0-16,1-1-7 0,-3 0 6 15,0 2 2-15,-2 3 0 0,0 1-1 16,2 4 0-16,-2 2 13 0,1 2-7 16,-1 0-5-16,1 2-1 15,2 0 0-15,-1 1 0 0,1-2-16 16,-1-2 8-16,0 1-1 0,0-3 8 15,-1 0 1-15,0-2 0 0,-1 0-1 16,0 2 2-16,1 0-1 0,-1 3 0 16,0 2 32-16,-1 0-17 15,-5 3-10-15,-3 2-5 0,1 0 0 16,-3-2 0-16,2 2 4 0,0-2-2 16,0 0-1-16,3 1 1 0,-3-3-1 15,-1-1 0-15,3 1 0 0,-2-6-1 16,2 2 0-16,-2 1 1 0,-1 2-1 15,-2 3 0-15,-2 2-1 16,-6-2 1-16,-2 2-5 0,-2 0 2 16,-2 0-7-16,-2 2 0 0,1-2 1 15,-1 0 5-15,-2 0 3 0,4-3 0 16,-4 2-3-16,-1-4 2 0,-2 2 2 16,-3 3 0-16,-3 0-3 15,-6 3-1-15,-5 3-7 0,-3 1 0 16,-2 1-4-16,0 0-6 0,1-1 19 15,9-3 3-15,2 0-1 0,7 0 0 16,3-3-8-16,3 0-3 0,-3 0 3 16,-2-1-2-16,-5 2 0 15,-2 1 9-15,-2 2 1 0,-3 1 0 16,-1 0 0-16,-2 1 0 0,0 0 3 16,3 0-3-16,4-1 0 0,5-3 0 15,5 0-1-15,2 3 1 0,0-2 0 16,1 5-13-16,-2 0 7 0,-4 0 3 15,2-1 4-15,-3 0 12 16,-2 0 7-16,4-3-1 0,-2 1-7 16,4-2-10-16,2 0 1 0,4-2-2 15,-1 1-2-15,2-3-8 0,4 0 2 16,-1 0 1-16,0 0 6 0,-1 0 0 16,2-1 0-16,-2-1 1 15,2 1 13-15,-1 0-3 0,3 1 5 16,-3-4-2-16,2 0-10 0,-1-1-2 15,2-1 1-15,-1 4-2 0,1-1-1 16,-1 3 0-16,-1 0 1 16,-1 1-1-16,4 2 0 0,0-2 0 15,2-1 0-15,-1 0 2 0,1 1-3 16,0-1 2-16,-1 0 0 0,-1-1 0 16,-1 0-1-16,-1-2 0 0,-1 3 1 15,-1 0-1-15,-2 0 0 0,2 0 0 16,-1 0 0-16,1 0 1 0,0 0-2 15,-1 0 2-15,3 0 2 16,-2-2-4-16,1 0 2 0,-4 0 0 16,2 2-1-16,-6 0 0 0,-2 6 2 15,-2 0-3-15,0 1 2 0,1-1-1 16,0-1 0-16,4-2 0 0,1-3 5 16,3 0 2-16,2-7 6 15,2 0-2-15,0 0-6 0,0 3 1 16,-2-2 2-16,-2 3-1 0,-2 3-2 15,-2 0-1-15,0 0-1 0,-2 1 4 16,2 1 9-16,5-2-2 0,0 0-8 16,1 0-1-16,0 0-4 15,2 2 1-15,-1 0 0 0,4 1-3 16,-2 0 2-16,1 0 0 0,2-1 0 16,-3-1 1-16,5-1-1 0,1 0-2 15,3 1 1-15,4-1-1 0,3 2-41 16,4-1-26-16,0 2-58 0,5 1-183 15,4-3-63-15</inkml:trace>
  <inkml:trace contextRef="#ctx0" brushRef="#br0" timeOffset="1.10378E6">26891 4541 414 0,'0'0'0'16,"0"0"117"-16,0 0 8 0,0 0-36 15,0 0-19-15,0 0-18 0,0 0-28 16,0 0 4-16,-2 39 6 0,1-16-11 16,-1 3-7-16,-4 0-6 15,3 1-5-15,1-5-2 0,0-3-4 16,-2-1 2-16,4-5 1 0,-2-3-3 16,-1-1 2-16,3-4 1 0,0-3-2 15,0-1 3-15,0-1-3 0,0 0 13 16,1-4 11-16,4-6-10 0,5 0-7 15,-1-6-1-15,6 0-4 16,1 0-1-16,-1-3 9 0,2 6 16 16,-4 2-6-16,-4 2-3 0,-1 7 2 15,-4 2-10-15,0 0-2 0,-1 6-1 16,-1 0-2-16,3 3 0 0,0-3-2 16,1 1-3-16,0-3-11 15,3-4-17-15,1 0-19 0,0 0-6 16,1-3-35-16,0-1-53 0,-6-5-11 15,4 1-28-15,-7 0-279 0</inkml:trace>
  <inkml:trace contextRef="#ctx0" brushRef="#br0" timeOffset="1.10429E6">27141 4570 725 0,'0'0'0'0,"0"0"178"16,0 0-74-16,0 0-26 0,0 0-13 15,0 0-39-15,0 0-26 16,0 0 0-16,0 0 0 0,2 31 2 16,-2-12 0-16,-2 0 0 0,1 1-1 15,1 0-2-15,0-3 2 0,0 0 1 16,-1-5-3-16,0 1 2 0,1-4 2 16,-2-3-4-16,1 0 2 15,-1-4 3-15,-1 1-4 0,1 0 0 16,0 2 5-16,0 0-6 0,-3-1 2 15,1 1 0-15,2-2-2 0,-1 0 2 16,0-3 2-16,3 1-2 0,-1-1 2 16,1 0 1-16,0 0-4 15,0-1 0-15,1-3 0 0,6 0 0 16,3-1-2-16,-2 1 2 0,-1-2 0 16,0 0-1-16,-1 2 1 0,4-5 0 15,-1 1 0-15,3 0 4 0,1-3-1 16,-1-1 1-16,6-2-1 0,-1-4-3 15,-1 0 0-15,2 2 5 16,-2-1-4-16,-3 4 6 0,-3-4 1 16,-6 3 0-16,-3 3 9 0,-1 2 9 15,0-1-8-15,-7 2-8 0,1 0-5 16,-3-1-5-16,1 0 0 0,2 2 3 16,-2 3-3-16,4-2-18 15,-2 6-9-15,1-2-23 0,-2 2-12 16,2 0-17-16,-2 8-12 0,2 0 8 15,2 3-20-15,0-3-69 0,2 0-39 16,-1-1-143-16</inkml:trace>
  <inkml:trace contextRef="#ctx0" brushRef="#br0" timeOffset="1.1048E6">27411 4557 477 0,'0'0'0'0,"0"0"57"16,0 0 28-16,0 0-26 0,0 0-40 15,0 0-7-15,0 0 3 0,0 0-4 16,0 0 9-16,-15 84 2 0,9-64 5 15,4 1 14-15,-1-1 11 0,-3 0-19 16,3-2-11-16,-2-2-3 0,2-3-5 16,3-3-5-16,-2-3-7 15,1 0 0-15,1-3 0 0,0-3-1 16,0-1 0-16,0 0 1 0,0-3 29 16,0-6-7-16,1-2-19 0,5-5 6 15,1-8 0-15,4-2-2 0,1-6-6 16,1-4 5-16,4-4 1 0,0 4 4 15,3 1 2-15,1 6 0 16,-3 6-1-16,-1 4 9 0,-3 6 7 16,-2 5 0-16,-3 5-9 0,-2 2-12 15,-3 1-5-15,0 1 1 0,-1 10 2 16,0 4 6-16,-3 6-4 16,0 0-1-16,-5-1-5 0,-4-1 1 15,-1 0 0-15,-4-3-1 0,-1 0 0 16,-2 2-6-16,0-4-36 0,-1-1 2 15,0 0-26-15,0-4-47 0,-1 0 2 16,-1-4-61-16,-2 0-113 0,-1 0-154 16</inkml:trace>
  <inkml:trace contextRef="#ctx0" brushRef="#br0" timeOffset="1.10581E6">26779 4904 530 0,'0'0'0'16,"0"0"125"-16,0 0-36 15,0 0-17-15,0 0-13 0,0 0-11 16,0 0-8-16,0 0 2 0,0 0 6 16,-5-19-12-16,5 19-11 0,3 0-22 15,7 0 3-15,7 0 45 0,9 0 5 16,2 0-20-16,10 0-14 0,3 0-6 15,1-1-4-15,1-2-9 16,4-3-1-16,0-2 0 0,0 2 2 16,2-1-3-16,-6 1 0 0,1 0 0 15,-6 4-2-15,-4 2 2 0,-6 0 2 16,-4 0-4-16,1 8 1 0,-2 0 0 16,-2 0 0-16,-1 3 1 15,0-4-1-15,-3-3 2 0,2-4-1 16,-2 0 0-16,-2 0 0 0,0 0 0 15,-1-2-2-15,-3 0 1 0,-3-1 0 16,-3 2 0-16,-2-1-2 16,-3 2 1-16,1-1 2 0,-1-1-2 15,0 1 2-15,0-4 1 0,0 2-3 16,0-2-4-16,0-1 3 0,0-1-3 16,0-1 2-16,-1-1 2 0,-1-2-2 15,0 3 2-15,0-3 1 0,2 0 0 16,0 0-3-16,0-3 3 0,4-1-5 15,0 1 5-15,2-4 0 16,3-2-2-16,-1 0 2 0,1-3-1 16,-1 1 1-16,1 1 0 0,-2-1 0 15,0-1 0-15,-3 0 0 0,0 4 0 16,1 0 0-16,0 3 0 0,-1 0 0 16,1 0 0-16,2 3-1 15,-1 2 0-15,4 0 0 0,-3-1 0 16,-1 1 2-16,-1 1-2 0,-3 0 2 15,-2 2 2-15,0-2 0 0,-2-1 0 16,-3 3 0-16,-1 1-1 0,0 1 0 16,-3 2 1-16,1-2-3 15,0 3 0-15,-1-2 3 0,-1-1-3 16,0 3 0-16,1-3 3 0,-2 0-4 16,-1 2 1-16,-2 1 0 0,-3-1 2 15,-2 2-2-15,-1 2 0 0,-2 0 1 16,-2 2-1-16,0 5 2 0,0 2-3 15,-2 2 2-15,2-1 0 16,-2-1-2-16,0-1 2 0,-2-1 0 16,1 0-2-16,-4 0 2 0,-4-3 0 15,1 2-2-15,-6-3 2 0,1 4 1 16,-7-2 0-16,2-4 0 0,-2 4-1 16,5-3-2-16,2 0 2 15,5-1 0-15,2 1-1 0,5-2 0 16,4 0 0-16,4 0 0 0,5-3-1 15,4 1 1-15,4 0 0 0,3-1-25 16,3 0-15-16,0 1-82 0,8 1-44 16,1-1-29-16,-1-2-189 15</inkml:trace>
  <inkml:trace contextRef="#ctx0" brushRef="#br0" timeOffset="1.17435E6">22398 11851 467 0,'0'0'0'0,"0"0"31"16,0 0 5-16,0 0 5 0,0 0-3 15,0 0-10-15,0 0-4 0,0 0 12 16,16-25-4-16,-15 25-20 0,2 2-10 16,1 2 16-16,3 3 10 0,1-1-11 15,2 2-4-15,2-2-2 16,4-1 15-16,3 1 23 0,2-1-8 16,5-2-16-16,1-1-4 0,4-1 12 15,5-1-5-15,-4 0-7 0,3-1-9 16,-1-3-4-16,0 0-2 15,-4 0-2-15,2 0 7 0,-2 1 4 0,2 1 3 16,2 1 2-16,1 1-6 16,3 0-5-16,5 0-1 0,4 0-1 15,2 0 1-15,3-5-2 0,2-3 3 16,-3 2 3-16,3-4-4 0,-4 3-3 16,-2 0-5-16,-2 0 0 0,-3 0 7 15,0 0-9-15,1 3 4 16,1-2 4-16,6-2-2 0,4 0 5 15,3-4-4-15,6 0-1 0,0 0 2 16,0-1-4-16,-2 0-3 0,-4 0 2 16,-2 0 3-16,-4-1-6 15,-3-1 4-15,2 3-1 0,-2-4-2 16,4 3 2-16,-3-4-1 0,3 0 1 16,1 0 5-16,2-2-2 0,3-1-2 15,0-2 4-15,5 2-3 0,-4-1-2 16,1-1 3-16,-2 2-4 15,-2-1 0-15,-4 2 0 0,0 0 1 16,-2 0 0-16,-3 0 0 0,-2 0-1 16,-1 1 0-16,2-2 2 0,-2-1-2 15,7 1 0-15,0-3 0 0,2 2 2 16,3 2-3-16,-2-1 2 0,0-2-1 16,-4 1 0-16,0 0 0 0,-3 1 2 15,-5 3-4-15,-4-2 4 16,0-2-2-16,-5 0 0 0,0 0 0 15,1 0 2-15,-1-1-2 0,2 1 0 16,3 0 8-16,3-1-8 0,0 3 0 16,3-4 2-16,-6 1-3 15,0 0 2-15,-4 1 0 0,-3-1-1 16,-4 3 0-16,-2-4 1 0,-2 3-1 16,0-2 0-16,0 0 2 0,3 3-2 15,4-5 0-15,0 0 0 0,0 1-1 16,0-2 1-16,-4 2 0 0,0 2 0 15,-2 1 0-15,-2 0 2 16,-1 1-3-16,-3 1 2 0,0-1 4 16,-2 5-4-16,-2-5 2 0,0 3-3 15,-3 0 0-15,-5-1 0 0,2 4 3 16,-1 0-3-16,-3 2 0 0,3 2 3 16,-5 4-4-16,-1-4 2 0,-2 0 2 15,3 0-3-15,-1 0 11 16,0 1-6-16,4 2-2 0,-4 1 5 15,-1 3-2-15,1 0-5 0,-2 1 5 16,0 1-4-16,0 0-4 0,0 0-7 16,-2 8-33-16,-2 6-53 15,3 1-66-15,1 5-91 0,0-4-337 16</inkml:trace>
  <inkml:trace contextRef="#ctx0" brushRef="#br0" timeOffset="1.20074E6">21532 11408 257 0,'0'0'0'0,"0"0"64"16,0 0-34-16,0 0-8 0,0 0-6 15,0 0 0-15,0 0 15 0,0 0 25 16,-21 14-13-16,19-14-2 16,2 0 4-16,0 0 12 0,0-4-3 15,-1 2 3-15,0 0-6 0,1-1-12 16,-1 0-4-16,-2 1-4 0,3 1 1 16,-2-1 2-16,0 0-4 0,0 2-9 15,0 0-9-15,-3 0-3 16,2 0 1-16,1 2 5 0,-5-2 7 15,4 0 3-15,-1 0 2 0,-2 0-8 16,3 0-2-16,-2 0 3 0,4 0-3 16,0 0-4-16,1 0-7 15,-1 0 0-15,0 0-3 0,1 0-2 16,-4 0 2-16,4 5-2 0,-1-4 0 16,-2 4 1-16,2-4 2 0,1 5-2 15,-1-1 2-15,1 3-1 0,0-1 0 16,0 3 3-16,2 3-3 0,5-1-2 15,-1 1 3-15,2-1-3 0,-3-5 0 16,2 2 3-16,-2-5 2 16,2-3 1-16,1 1 2 0,-1-2 1 15,1 0 3-15,-1-4 0 0,-2-2-1 16,0 0 4-16,-2-4 5 0,-1 2-2 16,-2 0 4-16,0-1-4 15,0 1-4-15,0 0 2 0,-1 1 3 16,-4-2-6-16,-1 1-5 0,-1-1-1 15,-2 0-7-15,1 2 0 0,0 0 2 16,0 2-2-16,-1 2-2 16,2 0 2-16,0 3-1 0,1 0 0 15,-5 0 0-15,1 0 0 0,-1 3-3 16,-1 1 5-16,3 4-4 0,-2 2 0 16,1 0 3-16,-1 0-1 0,2 2 0 15,1-1-1-15,5 4 0 0,3-1-4 16,0 0 5-16,4-1 0 0,3-3-2 15,2-1 2-15,0 1 5 0,5-6-3 16,0 0 5-16,-2-2-4 16,4-2 1-16,2 0 0 0,-4-3 0 15,0-1-2-15,-2-2 4 0,1-1 3 16,-5-1 10-16,-1 0 6 0,-4-4-4 16,-2 0-2-16,2-2-1 15,-3 1-3-15,0-2-1 0,-5 4 0 16,-4-1-4-16,-1 2-4 0,-1 0 0 15,-3 3-4-15,2 2-2 0,0 5 0 16,0 0 0-16,1 3-3 16,1 4 2-16,-3 2-1 0,1 1 0 15,-1 2 3-15,3 2-2 0,2-1-2 16,2 4 5-16,0-1-3 0,4 1-2 16,2 2 1-16,0-2 2 0,4 2 0 15,6-1-1-15,0-2-1 0,2-4 0 16,6-1 4-16,-1-4-2 15,3-7 0-15,3 0 0 0,-2-3 2 16,0-8-2-16,-1-1 0 0,-2-2 6 16,-4-4-3-16,-1 1 9 0,-3-2 1 15,-1-1 1-15,-7-3 1 0,1 2-3 16,-3-4-1-16,-5 3 0 0,-2 2-6 16,-8 1-2-16,2 6 3 15,-3 4-4-15,-1 2-1 0,1 3 3 16,-1 4-1-16,1 1-5 0,-1 7 4 15,2 5-3-15,2-2-3 0,0 6 5 16,4-1-2-16,2 2-2 16,5 1 4-16,2 1-2 0,1 2-3 15,6-4 5-15,3-3-1 0,2-2 0 16,1-4-4-16,4-5 4 0,1-4 0 16,4-2 1-16,0-10-1 0,2-6 0 15,-3-1 3-15,0-1-1 0,-5-4-2 16,0-1 0-16,-5 1 14 0,-3 1-5 15,-7 2 4-15,-1 5-6 0,-8 0-1 16,-7 4 2-16,-9-1-7 16,1 6 1-16,0 7 0 0,-3 2-4 15,3 10-3-15,0 7-12 0,4 0-18 16,5-3-28-16,7-3-26 0,7 1-41 16,0 1-100-16,9 0-31 15,2-1-148-15</inkml:trace>
  <inkml:trace contextRef="#ctx0" brushRef="#br0" timeOffset="1.20583E6">25201 3626 501 0,'0'0'0'16,"0"0"53"-16,0 0-1 15,0 0-44-15,0 0-9 0,0 0 1 0,0 0 0 16,0 0 4-16,0 0 7 15,-66-3 7-15,58 3 12 0,2 5 0 16,-3 1 0-16,1-2-4 0,3 0-15 16,0 2-9-16,4-1-3 0,1 3-2 15,0-3-3-15,3-1 4 16,2 2 3-16,0 0-2 0,3-3-7 16,1 1 13-16,0 3 18 0,-3-1-12 15,1 1 2-15,0 2 0 0,0-1-4 16,-2 3-1-16,1-2-6 0,2-1 3 15,-5 2 2-15,0-1-2 16,-2 0 3-16,1-2-4 0,-2-4 0 16,0 1 7-16,0-2 19 0,-2 3-5 15,-3-1-10-15,-5 0-6 0,-1 1-5 16,-4-4-3-16,-2 3 4 0,3-1-4 16,-3 1-2-16,-1 0 2 15,0-1 0-15,0 0-1 0,2-1 0 16,0-2 3-16,4 0 0 0,-1-2 18 15,4-1-12-15,0 2-7 0,1-1 0 16,4 0-4-16,2 1-3 0,2 0-15 16,0 1-42-16,2 0-103 15,6 0-22-15,-1 0-6 0</inkml:trace>
  <inkml:trace contextRef="#ctx0" brushRef="#br0" timeOffset="1.2062E6">25479 3667 634 0,'0'0'0'0,"0"0"102"0,0 0-30 0,0 0-52 16,0 0-14-16,0 0 3 15,0 0-3-15,0 0 1 0,-60 0-1 16,51 6-2-16,-2 5 6 0,-1-3 5 16,-1 5 1-16,1-1 4 15,0 5-4-15,3-5-11 0,1 5 2 16,4-3-7-16,4-2 0 0,0 4 0 16,8-4 1-16,2 3 3 0,1-5-3 15,2 2 3-15,0-2 2 0,0-3 3 16,-2 0-3-16,0-6-5 0,1 2-1 15,-1-1 0-15,0-1 3 16,-2-1-36-16,2 0-25 0,-2-1-25 16,-1-5-59-16,1-4-26 0,-5 1-52 15</inkml:trace>
  <inkml:trace contextRef="#ctx0" brushRef="#br0" timeOffset="1.20639E6">25524 3757 488 0,'0'0'0'0,"0"0"121"0,0 0-52 16,0 0-35-16,0 0-16 0,0 0 1 16,0 0 0-16,0 0 1 0,0 0-9 15,-95 41-2-15,81-30 0 16,0 0-4-16,2 1-5 0,2-2 0 16,5 1-32-16,2-4-32 0,2 0-47 15,1-1-43-15,3-6-70 0</inkml:trace>
  <inkml:trace contextRef="#ctx0" brushRef="#br0" timeOffset="1.20668E6">25814 3676 736 0,'0'0'0'0,"0"0"0"15,0 0 102-15,0 0-85 16,0 0-15-16,0 0 1 0,0 0 1 15,0 0-3-15,0 0 6 0,-91 39 16 16,74-28 4-16,-1 1 7 0,-2 3-5 16,5 3-14-16,-3 0-12 15,7 0 0-15,2 2-3 0,5-5 0 16,4 2-1-16,2-3 1 0,8-3-2 16,5-3 3-16,5-2 0 0,3-1-1 15,1-4 0-15,4-1 7 0,-6 0-7 16,0 0 0-16,-5 0 0 15,-6-1-78-15,0-1 22 0,0-1-17 16,-3 0-18-16,-4-1-13 0,3-3-18 16,-1-4-81-16</inkml:trace>
  <inkml:trace contextRef="#ctx0" brushRef="#br0" timeOffset="1.20687E6">25860 3778 632 0,'0'0'0'0,"0"0"99"16,0 0-25-16,0 0-39 0,0 0-14 15,0 0 3-15,0 0-4 0,0 0-11 16,0 0-9-16,-150 67 0 0,137-58 4 16,4-1-7-16,3-4-50 0,2 1-17 15,4-1-45-15,0-1-97 16,2-3-32-16</inkml:trace>
  <inkml:trace contextRef="#ctx0" brushRef="#br0" timeOffset="1.20729E6">26099 3714 459 0,'0'0'0'16,"0"0"101"-16,0 0 14 0,0 0-42 16,0 0-27-16,0 0 2 15,0 0-2-15,0 0-4 0,0 0-17 16,-104 80-16-16,92-67-4 0,3 4 3 15,1 0-2-15,5 2-4 0,-1 0 3 16,0-2-6-16,4-2-4 0,4-3 5 16,3-3 0-16,8-2 6 15,-1-5 10-15,3-2 0 0,3-9 7 16,3-6 2-16,5-6-4 0,1-5-8 16,3-5-6-16,4-6-5 0,3-6-3 15,1-3 2-15,-1-6 4 0,-4-2-1 16,-8-1 2-16,-6-1-4 0,-12 3-1 15,-9 1 3-15,-3 5-8 16,-9 10 2-16,-3 7 3 0,1 9 8 16,3 10 10-16,-1 10-2 0,-1 1-17 15,2 10 0-15,-2 14 0 0,-3 7-1 16,4 14-2-16,0 10 4 0,2 4-2 16,7 7 1-16,3-1 0 0,4-1 10 15,7-7-2-15,6-6-1 16,0-8-6-16,4-4-1 0,3-4 0 15,3-3-129-15,0-4-105 0,-3-5-208 16</inkml:trace>
  <inkml:trace contextRef="#ctx0" brushRef="#br0" timeOffset="1.23227E6">21556 6134 330 0,'0'0'0'15,"0"0"116"-15,0 0-29 0,0 0 5 16,0 0-39-16,0 0 0 16,0 0 10-16,0 0-13 0,0 0-13 15,-47-30-5-15,43 30-4 0,4 0-2 16,0 0-11-16,0 0-13 0,8 3-3 16,4 4 2-16,10 1 79 0,0 0-28 15,6 4-20-15,1-1-7 0,3 0 4 16,3-1 2-16,3 0-5 15,3-6 1-15,2-1-4 0,5-3-4 16,4 0-8-16,-2 0-5 0,4 0-1 16,-1 0-4-16,-2 1-1 15,3 1 0-15,-1 1 6 0,-4 3-9 0,5-2 5 16,-4 0-2-16,-2-1 0 16,2 0 0-16,-6-3 3 0,2 0-4 15,-5 0 1-15,-5 2-1 0,-6-1-3 16,-4 1 4-16,-5-1 0 0,-8 2-8 15,1 2 4-15,-5-4 0 16,-3 3-5-16,1-2 1 0,-3-1 0 16,0-1-5-16,0 2 10 0,-3-2 4 15,0 0-2-15,-1 0 2 0,0 0 3 16,0 0-3-16,0 0 3 0,0-2-1 16,0 1-4-16,0-2 1 15,-4-1 0-15,2 1 0 0,0 0-91 16,-1 0-25-16,-3 1-90 0,0-2-106 15,-5-3-271-15</inkml:trace>
  <inkml:trace contextRef="#ctx0" brushRef="#br0" timeOffset="1.23494E6">22811 5139 686 0,'0'0'0'0,"0"0"55"0,0 0 8 15,0 0-24-15,0 0-3 16,0 0-31-16,0 0-5 0,0 0 0 16,-13 67 6-16,12-29-2 0,1 6 2 15,0 6-5-15,0 0 0 0,5 5 1 16,2 0 8-16,-2-1 10 0,1-3 8 16,-2-5-5-16,-1 1-8 15,-1-1-1-15,-1-2-10 0,0-2-1 16,-1-6 0-16,0-3-5 0,0-3 4 15,0-7 0-15,0-1-2 0,0-8 0 16,0-2 3-16,-1-1-5 0,1-6 4 16,-1 2 0-16,0 1 0 15,1-1 4-15,0 3 4 0,-1-3 1 16,1 0 0-16,-3 1 1 0,1-3 2 16,-1 1 3-16,1-1 0 0,-1-3 3 15,1 1 10-15,0-1 4 0,0-1-7 16,0 1-4-16,-3 1-3 0,2-3-4 15,0 1-9-15,1 4-3 0,2-2-6 16,-3 2 3-16,3 1 1 16,-1-3-4-16,0-1 2 0,0 1 0 15,-1-3 1-15,1 2 0 0,1 0 0 16,0-1-2-16,0-1-2 16,0 0 3-16,0 0-13 0,0-1 1 15,0-1 3-15,2-2-8 0,-1 1 2 16,-1-1 3-16,0-1-3 0,0 1 1 15,0 1-5-15,-2 2-15 0,0-4-4 16,1 4-6-16,-3-2 5 0,2 1 29 16,-2-1 10-16,2 3 0 15,2-3 0-15,-3 2 10 0,2 0 24 16,0 1 7-16,0 0 2 0,-2 0 4 16,-2 0-17-16,-1 4-15 0,-3-1 1 15,-1 0 2-15,-2 1-3 0,-2-2-4 16,0-1-1-16,-2 1-1 0,-3-2-6 15,-2 0 3-15,-5 0-4 16,-4 0-4-16,-3 1 4 0,-2 2-1 16,-1 3-2-16,1-2 1 0,-6 4 1 15,3-1-2-15,1-1 1 0,-1-1 0 16,2 1 0-16,0-3 0 0,0 0 2 16,3-1-4-16,1 1 3 15,5-3 0-15,2 0-2 0,4 0 2 16,0-3 1-16,4-1 1 0,-1-1 0 15,0 0 2-15,3 4-5 0,-4-2 0 16,3 3 2-16,-3 0-3 0,-1 4 0 16,1 2 2-16,-2-1-2 15,0 0 1-15,1-4 2 0,3 2-4 16,0-1 4-16,2-1 0 0,0-1-4 16,-1 0 4-16,3 0-1 0,1 0-1 15,1 0 0-15,2 0 5 0,2 0-5 16,-1 0 0-16,1 0 1 0,1 0-1 15,0-1 0-15,0 0 0 16,1 0 0-16,2-2 0 0,0-2 0 16,1 0-2-16,-2-3 3 0,3-2-1 15,-1 0 0-15,-1-2 6 0,-3 0-2 16,4 2-3-16,-5-3 4 0,2 2-2 16,-2 0-4-16,-5-1 2 15,2-1 3-15,-2 2-6 0,-1-3 4 16,2 0 0-16,1 0-4 0,-1-2 1 15,7-2 1-15,1 0 0 0,-1-2-7 16,2-5 7-16,-1 4 0 0,-4-2 0 16,5 3 4-16,-2 2-3 15,-3-3-2-15,2 2 2 0,0-1-1 16,3 0 1-16,2-1-2 0,0 0-2 16,2-6 0-16,4-1 3 0,-1-1 0 15,2 0-1-15,-3 2 1 0,4 0 0 16,-5 2 0-16,-2 4 2 0,0 2-2 15,-1 2 0-15,0 3 11 16,0 0-10-16,0-1 2 0,-1 0-2 16,-1 1-2-16,0 0 1 0,-1-4 0 15,3 1 1-15,0-1-1 0,0-1-1 16,1 5 1-16,2-3 0 0,0 6 0 16,-1 0-1-16,1 4 1 15,-2 1 0-15,-1 2 3 0,0 2-3 16,1-1 7-16,0 3-6 0,0-1 0 15,0-1 0-15,0 1-2 0,0-3-1 16,6 1 4-16,4 0-3 0,4-1 2 16,7 3 3-16,3 0-6 15,4 1 4-15,5 0-1 0,1 0-2 16,5 0 2-16,2 0 1 0,2 0-3 16,2 0 2-16,0-2 2 0,-2-1-5 15,2 0 4-15,-1 0-1 0,5-1-2 16,-1 1 2-16,-1-2 8 15,4 4-4-15,-5-5 0 0,1 3-3 16,-6 2-3-16,-4 1 2 0,-2 0 2 16,-9 3-5-16,-5 4 3 0,-3-3-2 15,-8 3 0-15,0-2 2 0,-4-1 2 16,-3 1-5-16,1-1 4 0,-1 1 3 16,3-3-6-16,-2 0 2 15,3 2 0-15,-3-3-1 0,3 3 0 16,-1-2 3-16,-1 0-2 0,-1 0 7 15,-2-1-1-15,2 0-3 0,-3 2-1 16,3 0 0-16,1-1-3 0,-3 2 0 16,2-2 4-16,1 1-5 15,-1 0 2-15,1-1 3 0,0 1-2 16,2-2 5-16,2-1-3 0,3 0-3 16,2 0 4-16,0-3 1 0,4 0-6 15,4 0 0-15,1 1 5 0,2 0-7 16,-1 2 4-16,-3 0-1 0,-5 0-1 15,-4 1-1-15,-4 2 2 16,-1 0-2-16,-4-1 0 0,-2 1 5 16,0 3-6-16,-2-4 4 0,0 6 3 15,0 1-4-15,-2-2 3 0,0 3 0 16,-1 1-3-16,0 3 4 0,-2 0-2 16,3 3-3-16,2-1 0 15,0 2 2-15,0 4-2 0,1 1 0 16,4-1 6-16,-2-1-7 0,2 0 2 15,-1 1 2-15,-1 1-4 0,1 3 0 16,0 0 1-16,1 0 2 0,-1 4-1 16,-1-4 0-16,-2 4-2 0,3 3 2 15,-4 0 1-15,0 2-4 16,0-1 3-16,0-3 2 0,0 1-6 16,-4-3 5-16,1-3-1 0,-2-3-2 15,1-4 1-15,1-3 0 0,2-5 0 16,1-1-1-16,-1-4 2 0,0-4-2 15,1 1 1-15,-1-3 2 16,1 0 0-16,-3 0 3 0,0 3 0 16,0 1-8-16,-3 3 4 0,-2 1-1 15,0 3 0-15,-1-1-1 0,0-1 2 16,-2 2-2-16,2-6 1 0,2 0 2 16,1-2-4-16,3-3 4 15,1 0 5-15,0 0-5 0,2-5 6 16,-1-3 1-16,1 0-1 0,0-1 5 15,0 2-1-15,0 0-10 0,0 0-1 16,0 0 1-16,0 2-2 0,0-1 0 16,0-2 5-16,0-3-6 15,0-3 2-15,0-2 0 0,2-4-1 16,2-4 0-16,0-5 3 0,-1-5-5 16,-1-4 2-16,-2-3 2 0,0 1-4 15,-1 0 4-15,-3 0 0 0,-1 2-3 16,0 0 1-16,0 0 0 15,1 2 1-15,0 2-1 0,2 4 0 16,-1 0 0-16,0 0 1 0,-2 4-1 16,1-3 0-16,0 2 0 0,-1 1 0 15,-1-4 0-15,0 3 2 0,0-4-2 16,2 5 0-16,2 1-1 0,-1 2 2 16,1 4-2-16,-2 0 2 15,-1 2-2-15,-2 2 1 0,2 3 0 16,-3 0 4-16,0 3-6 0,0 0 3 15,-4 3 0-15,2 1-2 0,-4 2 0 16,0 3 1-16,-4 0-4 0,-3 0 5 16,-2 0 1-16,-1 3-4 15,-5 1 3-15,-3 5-1 0,-4 0 0 16,-6 4-3-16,-5 1 4 0,-7 2-2 16,-4 1 3-16,1-2-1 0,-1-2-2 15,4-1-1-15,2-5 1 0,8-4-12 16,4-2 6-16,3-1-1 0,5-1-4 15,1-5-3-15,6 2-9 16,4-1-43-16,0-1-6 0,4 2-5 16,-1 2-67-16,1-2-86 0,-1-5-64 15,4 0-166-15</inkml:trace>
  <inkml:trace contextRef="#ctx0" brushRef="#br0" timeOffset="1.24608E6">21643 11387 406 0,'0'0'0'15,"0"0"210"-15,0 0-136 0,0 0-1 16,0 0-14-16,0 0-12 0,0 0 1 15,0 0-6-15,13 2-4 0,-9-2 10 16,1-5 2-16,1 0 5 16,1-3 5-16,-3-1-11 0,4-2-11 15,1 3-1-15,0-1-6 0,0 1-12 16,2-2-4-16,0-3-2 0,-2-1-4 16,3-2-2-16,-1-1 0 0,2-2-2 15,5-2 1-15,2-1 2 16,0 0 6-16,1-3 8 0,2 1-7 15,-1-1 1-15,-1 2 8 0,0-1-2 16,-3 3-6-16,2-1-2 0,1 3-5 16,-2 1-5-16,0-3 1 15,-2 4-2-15,0-1-1 0,0 4 0 16,0-5 1-16,1 1-4 0,1-3 1 16,1-3 0-16,0 2 3 0,2-1-3 15,3 0 0-15,-1 1 0 0,0 0 1 16,-1 2 1-16,-5 0 1 0,2 0 1 15,-1 4 3-15,-2 0-4 16,-2 0-2-16,-1-1 3 0,-2-2-4 16,1 1 0-16,1-1 0 0,-1-1 3 15,1 1-4-15,-1-2 2 0,1 1 0 16,0 0-1-16,1 1-1 0,-1 1 2 16,-1 4-2-16,-1-2 2 15,-1 0-1-15,1 3 0 0,1-3 0 16,-1 2-1-16,2 0 1 0,-3-4 0 15,3 1 1-15,-1-2-1 0,1 0 0 16,1 5 2-16,-4-6-3 0,0 3 2 16,-5 0 0-16,0-2-1 15,2 5 7-15,-3-2-4 0,2 0 2 16,0 1 2-16,-1-1-1 0,2 0 0 16,-1 2 3-16,1-1 0 0,-2 2 0 15,2-3-4-15,1 0 0 0,2-1-6 16,2-1 2-16,1 0 0 0,-3 0-1 15,0 2 0-15,0 4 4 16,-3 1-5-16,3 0 2 0,-4 6 1 16,-1-2 3-16,-2 2 3 0,1 2 1 15,-2 2-1-15,-2 1 3 0,0 0-5 16,-1-3-4-16,0 3 2 0,1-2-6 16,0 0 3-16,2-1 1 15,-1-4-2-15,0 3 0 0,1-2 0 16,-3 2 4-16,1 1-2 0,-1 2 2 15,0-2-5-15,0 0 1 0,0 2 0 16,0 0 2-16,0-1-16 0,0 2-21 16,0 0-33-16,0 0-68 15,1 3-20-15,-1 4-16 0,0-1-172 16,-5 1-243-16</inkml:trace>
  <inkml:trace contextRef="#ctx0" brushRef="#br0" timeOffset="1.2531E6">21564 5161 355 0,'0'0'0'0,"0"0"162"0,0 0-80 16,0 0-33-16,0 0-9 0,0 0-6 15,0 0-6-15,-22-30 4 16,21 27 14-16,-1 0-8 0,2 1-8 0,-3 1-4 16,2-1-5-16,0 2-3 15,0 0 7-15,0 0-2 0,0 0-5 16,0 3-9-16,0 2-6 0,1 3-3 16,0 4 0-16,0 1 23 15,0-1-10-15,0 1 4 0,0 4-4 16,0 0-5-16,0 2-2 0,0 6-2 15,0 2-4-15,0 2 0 0,0-1 2 16,-4 0-2-16,0 1 3 0,-1 0-2 16,-1 0-1-16,3 0 0 0,-1-1 0 15,3 2 1-15,-2-1-1 16,0 3 0-16,-1 1 0 0,1 0 0 16,1 3 0-16,0-2 3 0,-4-1-3 15,4-4 0-15,0-2 0 0,1-4-2 16,1-2 2-16,1-4 0 0,3-1 0 15,3-1-5-15,-3-2 5 16,3 2 0-16,-3-1 0 0,0 0 3 16,-1 0-1-16,-2 1 1 0,-1-3-1 15,0-1-1-15,0-1 3 0,-1-6 1 16,1 0 5-16,-1-4 1 0,-1 2 3 16,2-2 5-16,-2 0-7 15,2 0-10-15,0 0-3 0,0 1 0 16,5 2 1-16,0 0 0 0,0-1 8 15,0-1-6-15,3-1 12 0,0 0 7 16,4 0-3-16,3-3-1 0,0-6 0 16,3 2-3-16,-2-4-8 0,0 0-2 15,-1 2-5-15,-1 2-26 16,1-2-122-16,-8 1-161 0</inkml:trace>
  <inkml:trace contextRef="#ctx0" brushRef="#br0" timeOffset="1.25567E6">14014 8512 399 0,'0'0'0'0,"0"0"106"16,0 0-15-16,0 0-17 0,0 0-24 15,0 0 5-15,0 0 8 0,0 0-27 16,-37-16-7-16,32 21 5 0,-3 4-8 16,2 3-10-16,-1 4-12 15,1 2-1-15,0 5-3 0,0 3 0 16,0 6 0-16,-1 3 4 0,2 10-3 16,2 3 2-16,-3 7-2 15,2 3-2-15,-1 3 2 0,0 1 0 0,2 0-1 16,-3 1-1-16,4 5 0 0,1-2-1 15,1 2 2-15,0 0 0 16,5-2 0-16,6-2 0 0,2-3 0 16,2-3 0-16,2-3 12 0,2-1-4 15,2-3-2-15,2-3-1 0,-1-1-3 16,1-4 3-16,2-1 6 16,2 2-2-16,0-2-3 0,-3-4 0 15,-1 2-2-15,-1-3 3 0,-1 1 3 16,-4 1-5-16,1 4-1 0,-6-2 0 15,0 1 0-15,-2 0 9 0,-1-4 17 16,-4-3-4-16,4-2-7 0,-1-5-10 16,3-5-6-16,4-4-3 0,-2-4 0 15,6-3 3-15,-5-1-5 16,5-3 3-16,-5 2 1 0,0-4-3 16,-3 0 2-16,-3 0 1 0,1-1-3 15,-6-3 2-15,0 4 0 0,0-1-1 16,-1 1-82-16,-2-1 10 0,0-3 4 15,-6 1 7-15,1-3-66 16,-4-2-145-16,2-4-191 0</inkml:trace>
  <inkml:trace contextRef="#ctx0" brushRef="#br0" timeOffset="1.25986E6">14344 11122 522 0,'0'0'0'0,"0"0"156"15,0 0-78-15,0 0-20 0,0 0-18 0,0 0-24 16,0 0-12-16,0 0-1 15,0 0 2-15,-74 17 6 0,68-8 6 16,-1 0-4-16,3 5-3 0,-1 0-5 16,2 2-4-16,1 3-2 0,2 1 2 15,0 1 0-15,3 1-2 16,3 3 1-16,0 2-1 0,3 2 2 16,3 0 3-16,1-1 8 0,4-6-3 15,-2-3-6-15,5-2-2 0,-3-7 0 16,1-3 2-16,2-6-3 0,-5-2 0 15,3-8 26-15,-4-5-18 0,1-2 13 16,-5-4 9-16,-2-3 1 16,-4-2-6-16,-3-5-7 0,-1 0 0 15,0-2-3-15,-5 3 1 0,-4 0-3 16,-5-1-6-16,-2 4-3 0,-3 7-3 16,-1 2 1-16,2 10-1 15,1 6 4-15,6 1-5 0,1 1 0 16,6 12 3-16,1 2-3 0,3 4-2 15,0 1 1-15,8 4 1 0,7-2 0 16,5 3 6-16,3-4-3 0,0-2 5 16,1-3-3-16,2-4 0 15,-4-4-1-15,-2 0-2 0,1-3-4 16,-2-5-33-16,-1 1-37 0,0-1-58 16,1-6-2-16,-4-8-101 0,-1-3-184 15</inkml:trace>
  <inkml:trace contextRef="#ctx0" brushRef="#br0" timeOffset="1.26012E6">14755 10846 941 0,'0'0'0'0,"0"0"45"16,0 0 9-16,0 0 21 15,0 0-18-15,0 0-13 0,0 0-19 16,0 0 1-16,75 216 3 0,-63-169-7 15,-3-3-10-15,1 0-7 0,-4-1-1 16,3-5-3-16,-2-4 0 0,1-5 0 16,0-3-2-16,-1-4-1 0,-3-5-2 15,-1-4-6-15,0-7-14 16,-2 0-4-16,-1-4-18 0,0-2-41 16,-5-9-5-16,-4-4-51 0,-6-9-106 15,-1-2-82-15</inkml:trace>
  <inkml:trace contextRef="#ctx0" brushRef="#br0" timeOffset="1.26065E6">14702 11223 703 0,'0'0'0'15,"0"0"133"-15,0 0-46 0,0 0-18 16,0 0-17-16,0 0-35 0,0 0-10 16,0 0-9-16,0 0-52 15,230-20-33-15,-214-2-35 0,-1 2 36 16,-7-4 23-16,-3-1-20 0,-3-5 43 15,-2-4 37-15,0-2 6 0,-4-5 23 16,-4 1-4-16,2 2 8 0,4 7 12 16,2 8 20-16,0 8 32 0,0 6-4 15,4 3-3-15,0 5-11 16,1 1-32-16,3 7-1 0,4 6 8 16,0 2-7-16,4 7-2 0,-1 3 5 15,0 3-9-15,2 5-18 0,-3-2-11 16,-1 4-3-16,-1-2 0 0,-2 1 2 15,-1 2-3-15,-6-1-3 16,1 0-3-16,-2-4 2 0,-2-4 2 16,0-5-4-16,0-6 1 0,0-6-1 15,0-7-10-15,0-2 4 0,0-1-7 16,1 0 2-16,4-3-6 0,2-5 17 16,2-8 0-16,3-1 2 15,2 0 0-15,0 1-1 0,5 5 0 16,-2 2 16-16,1 6 0 0,4 2 3 15,-3 2-3-15,3 9 6 0,-4 3-8 16,-1 6-9-16,-1-3-5 0,-5 2 0 16,1 2 6-16,-3-2-6 15,-3 0 0-15,1-5 0 0,0-4-22 16,-1-1 6-16,1-6-5 0,2-2-10 16,-4 0 5-16,5-7-20 0,-3-3-22 15,-2 0 3-15,-2 1-15 0,2-1-24 16,-2 4-10-16,2 1-58 0,-2-2-108 15,-1 4-76-15</inkml:trace>
  <inkml:trace contextRef="#ctx0" brushRef="#br0" timeOffset="1.26139E6">15667 11093 777 0,'0'0'0'0,"0"0"64"16,0 0 29-16,0 0-2 0,0 0-46 16,0 0-8-16,0 0-4 0,0 0-8 15,0 0-3-15,-48-38-1 16,41 38-4-16,1 4-9 0,-2 5 0 16,0-1-2-16,2 3 0 0,-2-2-1 15,-4 1 2-15,2-1-4 0,0-2-1 16,-1 3 6-16,3-2 1 0,1 0-1 15,-1 1 1-15,3 2-2 16,0 2 4-16,4 0 3 0,1 0-4 16,0-1-5-16,3-3 0 0,8 2-1 15,0-2 2-15,6 1 6 0,-1-3-2 16,5 0 5-16,-1-1-1 0,3 0 1 16,-2 0-2-16,-2-3-6 15,-1-2-4-15,-2-1-1 0,-1 0 0 16,-2-2-4-16,-3-4-36 0,-1-2-1 15,-4 0-19-15,2 2-20 0,-4-4 3 16,-2 0-16-16,-1-2-43 0,0-4-19 16,-1 0-15-16,-2 1-35 15,-3 1 37-15,2 0 19 0,-1 4 100 16,0 0 94-16,-1 2 61 0,3 4 31 16,-6-2-21-16,4 4 47 0,-3 0 30 15,0 2-53-15,0 7-46 0,-2 7-52 16,0 5-36-16,0 1-5 0,-1 2-4 15,1 2 2-15,5-3-2 0,-2-7-66 16,7-6 16-16,0-5-39 16,4-5-79-16,4-7 37 0,2-5-5 15,3-2 49-15,5 0 67 0,-1 3 29 16,3 3 61-16,2 4 34 0,-1 3 19 16,-1 3 35-16,-2 0-33 15,3 0-5-15,-3 7-9 0,-2 5-47 16,-3 1-33-16,-3 2-16 0,-2-3 5 15,-7-2 11-15,-1 1 6 0,0-4-11 16,-7 1-13-16,5-5-5 0,-2-3-1 16,-2-6 1-16,1-6-9 15,-4-7-6-15,1-6-6 0,6 1 0 16,2-2 12-16,0 4-1 0,1 2-4 16,2 7-8-16,-3 2-17 0,0 6-18 15,-2 1-25-15,-4 4-82 0,-5 4-135 16,-9 3-77-16</inkml:trace>
  <inkml:trace contextRef="#ctx0" brushRef="#br0" timeOffset="1.26257E6">14171 10803 584 0,'0'0'0'0,"0"0"96"16,0 0 18-16,0 0-11 0,0 0-32 15,0 0-36-15,0 0-6 0,0 0 9 16,-63-27-6-16,56 60-8 16,1 9-4-16,-2 12-3 0,6 9-6 15,2 12 5-15,0 4 6 0,-1 8-8 16,-3 1-4-16,-6-2-1 16,-5 2-7-16,-2-1 0 0,-4-6 2 15,0-8-1-15,4-7 3 0,1-9-1 16,5-9 0-16,4-9 3 0,1-10 2 15,6-7-2-15,0-5-6 0,8-2 4 16,7 1-1-16,5-4 3 0,7-2 8 16,3 0-6-16,6-4 5 15,6 1 2-15,5-5-10 0,4-1-5 16,3-1 3-16,3-3-3 0,4-1-1 16,0-2 1-16,4 2-2 0,1-5 0 15,2 0 4-15,2 1-2 0,0 1-1 16,8 2 2-16,-1 5-4 0,-2-2 1 15,0 2 0-15,-2 4 4 0,-2 1-4 16,-2 0 0-16,-1-1 1 16,-2-3-1-16,0-1 0 0,-2-3 5 15,-1-3-5-15,-7-4-2 0,-1 1 6 16,-8 1-5-16,-7-1 2 0,-3 4 1 16,-11-4-3-16,-3 2 2 15,-4 0 3-15,0 0 6 0,0-1-4 16,-1 0-5-16,-1 1-2 0,0-5 2 15,0 4-1-15,-3-3-7 0,2 0 4 16,-3 1-2-16,-1-2-3 0,-2 1 3 16,-1-1-4-16,-4-1 1 15,2 1 8-15,-5 1 0 0,-1-2-2 16,-1-1 3-16,0 3 0 0,0-3-2 16,-2-2 2-16,-1-2-2 0,1-4-21 15,1-7 7-15,1 1-1 0,0-2 5 16,0-4 12-16,0-2-1 0,3-1 0 15,1 0 0-15,-3-1 2 0,1 4-3 16,-1 2 2-16,-1-4 1 16,0 2-2-16,1-7 0 0,1-1 10 15,0-3-11-15,0-1 2 0,1-1 0 16,-2-2-1-16,6 1 0 0,-1-2 0 16,1 0 0-16,2 6 0 15,-3 3 4-15,3 8 1 0,-4 5-1 16,-2 5-3-16,-2 5-1 0,-1 5 0 15,0 1 5-15,-6 1-6 0,-1 5 2 16,-3-1-2-16,0 1 0 0,-4 0 2 16,1 4-2-16,-2-4-11 15,-2 1 14-15,-5 1-2 0,0 1 0 16,-6 1-1-16,-1 2 3 0,-3 0-2 16,-2 0 0-16,-4 0 17 0,-1 0-12 15,0 0 1-15,-3 3-3 0,0-3-4 16,3 0 2-16,-3 0 1 0,5 0-2 15,2-1 0-15,1-5 3 0,1 2-3 16,-4 1 0-16,-4-2 6 16,-1 4-2-16,-4 1 3 0,-2 1 2 15,-1 5-3-15,-2 1 1 0,1 1-3 16,-2-2-3-16,2 1 1 16,-4-1-2-16,-1 0 0 0,0 3 0 15,-2-3 1-15,-1-2 0 0,2-1 2 16,-2-3 7-16,3 0 1 0,6 0 9 15,-3-1 0-15,8-4-12 0,1-2-4 16,7-5-5-16,5-3-16 0,6-1-29 16,8 1-34-16,1 4-105 15,3 0-112-15,-1 5-342 0</inkml:trace>
  <inkml:trace contextRef="#ctx0" brushRef="#br0" timeOffset="1.26999E6">22846 6028 430 0,'0'0'0'0,"0"0"114"0,0 0-17 16,0 0-42-16,0 0-3 0,0 0 20 16,0 0-24-16,0 0-13 0,-6-59 15 15,7 57 5-15,0 2-3 0,1 0-15 16,0 0-12-16,2 8 6 0,1-1 13 15,1 3-11-15,2 5-9 16,0 3-7-16,1 1-4 0,1 2-1 16,0 0 2-16,1 0 4 0,0 1-7 15,1-1-3-15,1 0 6 0,0 0 2 16,1 0-3-16,1 2 3 0,0 0 2 16,1 0-1-16,0 4 2 0,-1-1-3 15,-1 2-5-15,2 2 1 16,-2 2-7-16,1 0-5 0,-3-1 0 15,3 3 8-15,-3-6-10 0,0 0 4 16,0-1 1-16,-2-4-5 0,0-1 4 16,-2 1 0-16,0-1-3 15,1 0 2-15,0 2 1 0,0-2-4 16,-2 1 4-16,1 2 2 0,-1 0-6 16,0-2 4-16,-1 2 1 0,-3-3-4 15,0 0 2-15,-1 3 0 0,-1 0-2 16,1-1 2-16,-2-1 2 0,0 2-4 15,3 1 2-15,-2-2-1 16,2-5-2-16,1 0 4 0,0-3 0 16,-3-3-2-16,1-1-1 0,-1 1 4 15,1 1-6-15,2-3 6 0,-3 2-3 16,1 0 0-16,0 0 0 0,-1-1 2 16,1 2-3-16,-1-4 2 15,1-2-1-15,-2-2 0 0,1-2 0 16,-1-4 0-16,1 1 0 0,-1-1 0 15,1 0 5-15,-1 2-5 0,0-2 0 16,0 0 8-16,0 0-6 0,0 0 6 16,0 0 3-16,0 0 0 15,0 1-2-15,1 2-7 0,1 2 2 16,-2 4 2-16,0-4-4 0,0 6-4 16,0-6 4-16,0 0 0 0,0-1-2 15,0-4 0-15,0 2 1 0,0-2-1 16,0 1-1-16,0 2 2 0,0 1-2 15,0 7 2-15,0 3 7 16,0 3-5-16,0 5 5 0,-4-3-3 16,3-1-1-16,-2-10 3 0,2-2-6 15,1-4-2-15,-2-2 2 0,2-2 12 16,0-6-1-16,0-1-4 0,0-6-6 16,0-1-4-16,3 0-94 0,1-2-95 15,1-1-284-15</inkml:trace>
  <inkml:trace contextRef="#ctx0" brushRef="#br0" timeOffset="1.28225E6">21483 11470 401 0,'0'0'0'16,"0"0"41"-16,0 0 26 0,-14-6-27 15,14 4-12-15,0-2-3 16,0 2 5-16,0-1-6 0,0 0-3 15,0 0 9-15,0 0 12 0,0 2 1 16,-1 1-3-16,-2 0 9 0,1 3-17 16,-1 5-15-16,0 2-8 15,2 2 2-15,0 1 4 0,1-1 2 0,0-2 1 16,1-1-1-16,7-5 4 16,1-3 1-16,3-1 2 0,2-8 9 15,0-5-2-15,4-4-2 0,-2-5-1 16,-2-2-8-16,0 1-6 0,-9 1-4 15,-5 2-1-15,-2 3 16 16,-9 6 8-16,-3 8-4 0,-3 3-9 16,0 6-2-16,-4 5-6 0,2 3-5 15,7 2-5-15,5-2 0 0,7-1-3 16,0-4-3-16,9-3 0 0,10-3-30 16,2-3-85-16,3 0-90 15,-3-2-216-15</inkml:trace>
  <inkml:trace contextRef="#ctx0" brushRef="#br0" timeOffset="1.28545E6">14366 10596 488 0,'0'0'0'16,"0"0"67"-16,0 0 45 0,0 0-31 16,0 0-6-16,0 0-17 15,0 0-5-15,0 0-5 0,0 0-10 0,-12-162 2 16,3 140 6-16,-1-1-1 15,-3 2-10-15,-1 0-3 0,-4-2-14 16,-2-1-6-16,3 0-4 0,-5-2 3 16,1 0 3-16,1-4-5 0,-1 1-2 15,2-2-3-15,0-3 1 16,2-4 3-16,-1 1-4 0,2-1-3 16,2 0 3-16,-2 3 0 0,4 6-4 15,-4 1 0-15,0 6 3 0,0 5-3 16,-2 0 0-16,0 3 0 15,2 2 0-15,2 0-1 0,5 8 0 16,2-4 0-16,6 8-7 0,1 0-37 16,2 0-54-16,7 11 14 0,2-1-32 15,1 6-104-15,0 0-94 0</inkml:trace>
  <inkml:trace contextRef="#ctx0" brushRef="#br0" timeOffset="1.28598E6">14448 10621 737 0,'0'0'0'0,"0"0"58"15,0 0 6-15,0 0-6 0,0 0-19 0,0 0-7 16,0 0-5-16,0 0-6 15,0 0-2-15,-174-43 8 0,145 41-6 16,-2 2-3-16,0 0-2 0,0 0-5 16,3 0-8-16,5 2-2 15,3 0 4-15,2-1 5 0,5 0 14 16,4-1 1-16,2 3-7 0,3-1-5 16,0 2-5-16,0-2-5 0,0 4-3 15,1-2 0-15,-3 2 7 0,0 0 1 16,-2 0 3-16,0 1-1 0,3 3 5 15,2 1 3-15,-2-1 1 0,2 1 1 16,2 1-1-16,0 2-8 16,1-1-8-16,2 0 2 0,6-1-4 15,0-2-2-15,5 2 2 0,2-1-2 16,2 0-44-16,1 5-16 0,1-1-73 16,-2 2-136-16,-2-2-233 15</inkml:trace>
  <inkml:trace contextRef="#ctx0" brushRef="#br0" timeOffset="1.2878E6">21728 11244 360 0,'0'0'0'0,"0"0"198"15,0 0-89-15,0 0-44 16,23-18 7-16,-17 13-1 0,2-2-27 16,0 0-17-16,3-4-2 0,6-2-2 15,-1-3-2-15,7-5-7 0,0-3-7 16,4 0-2-16,0-3 15 0,-2-5 16 16,1 5 3-16,-1-1-17 0,-3 6-1 15,-5 4 5-15,1 2-7 16,-5 2-6-16,-1 0 2 0,-1-2 0 15,4-1-5-15,3-3-7 0,6-3 0 16,6-4-1-16,3-6-4 0,5-5 4 16,3 5 1-16,-4-1-4 15,-4 9 2-15,-8 6-1 0,-8 3 0 16,-3 4 0-16,-5 1 1 0,0 0-1 16,1-1 7-16,2-3 0 0,3-2-5 15,8-5 2-15,4-3-1 0,2-6-3 16,4 1 0-16,-2-1 5 0,1 6-5 15,-6-2 0-15,-1 6 2 16,-8 2-2-16,-3 5 0 0,-5 2 3 16,-4 5-2-16,1-4 3 0,1 2 1 15,2-4-5-15,2-4 0 0,3-1 4 16,1-6-1-16,4-3 0 0,2 1 2 16,-2-2-6-16,3 3 2 15,-1 0 0-15,-2 3-1 0,-2 4 5 16,-5 2-2-16,-4 1-4 0,-2 6 2 15,-3-2 15-15,0 2 4 0,-1 0 5 16,1-1-13-16,-2 2-11 16,4-4 1-16,0 4-1 0,-2-3-2 15,6 1 2-15,-4 0 0 0,1 3 0 16,-1-4 5-16,-3 4 1 0,2-2 9 16,-3 1 13-16,1 2 0 0,-2 2-7 15,0 0-6-15,0 1-9 0,0-1-8 16,0-1 2-16,0 3 2 0,0-2-4 15,0 0 1-15,0-2 0 0,0-1 0 16,1 4-1-16,-1-2 2 16,0 2-2-16,0 0 2 0,0-1 1 15,0 4-3-15,0-4 2 0,0 1 6 16,0 0-6-16,0-2 2 0,0 4 0 16,0 1-5-16,0 0 4 0,0 0-1 15,0 0-1-15,0 0-11 16,-3 3 4-16,-2 6 8 0,-2-1 1 15,-3 9-3-15,-2 1 1 0,0 1 0 16,-1 1-3-16,-1 2 2 0,1-1 2 16,-1-5 5-16,2 3-8 15,0-3 4-15,0-1-1 0,1 2-1 16,-4-3-5-16,2 0 5 0,1-2-16 16,2-6 17-16,5-2 0 0,3-4 8 15,2-8 5-15,5-7-13 0,6-9-2 16,8-4-5-16,2-1 6 0,2-5 0 15,-1 4 11-15,-3 5 3 16,-8 9-1-16,-3 7 4 0,-6 8 1 16,-2 1-4-16,0 0-11 0,-4 13-6 15,-4 5 5-15,-5 6 1 0,-2 4 1 16,0-1-5-16,0-2 2 0,5-6 1 16,5-6-2-16,2-5-2 0,3-5 1 15,0-1-7-15,0-2 3 16,0 1 1-16,0-1 0 0,0 2 2 15,0-1-22-15,0 4-80 0,0 0-37 16,0 6 19-16,0 3-170 0,-1-1-165 16</inkml:trace>
  <inkml:trace contextRef="#ctx0" brushRef="#br0" timeOffset="1.31128E6">24630 14451 156 0,'0'0'0'0,"0"0"129"15,0 0-86-15,0 0-28 0,0 0-4 16,0 0-7-16,0 0 0 0,0 0-3 15,-1-15 2-15,1 15 6 0,2 0 1 16,-2 0-5-16,0 0-3 16,0 0-2-16,0 0 0 0,1 0 12 15,0 0 13-15,1 0-1 0,-2 0 10 16,0 0 1-16,0 0-8 0,0 0-2 16,0 0 17-16,0 0-11 0,1 0-9 15,0 0-13-15,-1 1-5 0,1-1-6 16,0 2-29-16,1 2-53 15,-1-1-45-15,-1-2-115 0</inkml:trace>
  <inkml:trace contextRef="#ctx0" brushRef="#br0" timeOffset="1.31438E6">23804 14522 102 0,'0'0'0'0,"0"0"247"16,0 0-172-16,31-14-32 0,-27 11-38 16,-1 0-3-16,0 1-1 0,-1 2 1 15,0 0 20-15,0 0 33 16,3-3 0-16,-5 2-5 0,4 1 26 16,-1-6 9-16,-3 3-19 0,0-4-6 15,0-2-12-15,0-1-1 0,0 1 2 16,-1 4-11-16,-1-3-13 0,0 3-7 15,-2 0 3-15,1 0 2 16,0 2 0-16,1 0-1 0,-2-1 0 16,0-1-3-16,0-2 1 0,-1 2 2 15,2 1 1-15,0 1 3 0,-1-1-5 16,3 4-8-16,-5-2-7 0,1 2-3 16,-1 0-4-16,-1 3 2 15,-2 6 1-15,0-2-3 0,-2 2 2 16,-1-3 0-16,1 5-2 0,2-1 2 15,-1 2 5-15,8 1-3 0,-2 3 0 16,4 0 4-16,0-3-2 0,0 2 2 16,4 1-1-16,0 1-2 15,6-1 2-15,-1-2-1 0,0-1 1 16,0-2-1-16,1 0-3 0,1-4-3 16,0-4 2-16,0 1 2 0,0-3 0 15,6-1 9-15,-1 0 7 0,3-2-2 16,4-3-3-16,-6 2-3 0,2-2-9 15,0-1 2-15,-6 1 0 16,-2 0-4-16,-1-4 0 0,-3 5 8 16,-1-2-5-16,-2-4 5 0,3 1-2 15,-3-1-4-15,2-7 2 0,-4-1-3 16,1 3-2-16,-1-3 2 0,-1 0 2 16,-1 4-3-16,0-1 0 15,-5 2 16-15,-2-1-4 0,-1 2-2 16,-1 2 2-16,-2-1-4 0,-1 0-2 15,2 3 0-15,-1 0-7 0,-1-1 2 16,1 3 3-16,0-1-6 16,1 1 4-16,0 2-2 0,1 4 0 15,0 0-1-15,-1 3 1 0,-3 1 0 16,1 4-3-16,0-1 4 0,1 5-2 16,0 2-1-16,4 1 3 0,-4 6-2 15,4-1-3-15,6 4 4 0,-2 5 0 16,3-1-3-16,0 2 2 0,1-5 0 15,8 0 2-15,-1-3-1 16,5-6 0-16,0-2-4 0,0-4 4 16,0-3-5-16,1-4 6 0,-3-3 1 15,2 0-3-15,-2-4 2 0,2-4 3 16,-1-2-3-16,-4-7 10 0,2 3 5 16,0-7 2-16,-1 2 1 15,-4 0-1-15,0 3-6 0,-4-1-3 16,-1 3-3-16,0-1-4 0,-5 0 7 15,-1 2-2-15,0 2-5 0,-2-1 4 16,-4 0-3-16,-1 3-5 0,-1 1 4 16,1 0-1-16,-1 3-2 15,2 4 1-15,-2 1 2 0,-1 0-4 16,1 6 2-16,-1 3 1 0,2-1-2 16,1 3 1-16,5-1 0 0,-1 0 0 15,5 1-3-15,3 3 2 0,0 3-4 16,6 1 5-16,2-1 0 0,0-1-4 15,4-1 5-15,-2-2-2 16,3-4-2-16,0 1 2 0,3-4 2 16,1-3-2-16,-2-3 2 0,-2 0 1 15,-2-3-4-15,0-6 4 0,-2 2-1 16,-1 0-1-16,3-4 0 0,-6 1 15 16,-1 1-11-16,-2-5 1 15,-2 2 1-15,0-2-1 0,0-2 2 16,-4 0-4-16,-1 4-5 0,-4-1 4 15,2 2 0-15,-2 1-3 0,1 3 2 16,0 1 0-16,0 4-2 0,-2-2 2 16,-2 3-1-16,0 1 0 15,-1 1 0-15,-1 5 1 0,3 3-2 16,1 1 0-16,2-2 0 0,2 4-1 16,3-2 1-16,3 3 2 0,0-1-2 15,5 2-1-15,4-2 2 0,1-2 0 16,0-1 0-16,0-3 0 0,0-3 0 15,1 0 0-15,-3-3 1 16,2 0-2-16,-3 0 2 0,3-6 3 16,-1-2-4-16,0-4 0 0,2 0 17 15,-1-6-9-15,0 0 7 0,-2 4-1 16,-3-1-4-16,-4 7 0 16,-1-1-6-16,-2 4-3 0,-4 1 2 15,-4 1 0-15,-3 3-5 0,-2 0 4 16,-2 4 0-16,1 2-4 0,0 2 2 15,4-2 3-15,2-4-6 0,4-2 4 16,6 2-2-16,0-2-1 0,0 0 4 16,0 0-2-16,0 0 0 0,0-2-4 15,3 1 7-15,0 0-6 16,0 1 0-16,-1-3-14 0,-1 3-27 16,3 0 0-16,1 3-35 0,2 2-63 15,1 5-40-15,-1-1-54 0,-1 6-250 16</inkml:trace>
  <inkml:trace contextRef="#ctx0" brushRef="#br0" timeOffset="1.31907E6">23845 14616 593 0,'0'0'0'16,"0"0"172"-16,0 0-56 0,0 0-41 16,0 0-27-16,0 0-20 0,0 0-2 15,0 0 10-15,5-69 9 16,3 59-8-16,-3 2-5 0,-3 3-7 16,0 5-8-16,-2 0 0 0,-5 9-9 15,-3 1-4-15,-1 5 0 0,-5 0 2 16,-1 5 9-16,1-1-3 0,-3 2-1 15,1 8-5-15,-3-1-2 16,-3 3-3-16,0 3 1 0,-3 0-1 16,-2 0-2-16,2 2 2 0,-4 1 1 15,2 0-3-15,0 2 2 0,-1 1-1 16,-3 3 0-16,0 2-1 0,-3-2 1 16,-2 4 0-16,1-3 0 0,-1-1 1 15,1 0-2-15,1-3 1 16,-1-1 0-16,3-4 2 0,3-1-1 15,3-3 1-15,2-3-3 0,-1-3 2 16,4-5 0-16,2-1-2 0,3-5 2 16,0-1 0-16,1 0-2 15,3 1 2-15,3-4 2 0,0 1-1 16,4 0 2-16,0-1-3 0,2 0-2 16,0-1 1-16,2-3 0 0,1-5 0 15,0 2 2-15,0-3 0 0,0 0-4 16,0 2 4-16,-1-2 3 0,1 0-3 15,0 0 9-15,0-3-2 16,2-1-4-16,5-5 2 0,2-4-1 16,4-3-5-16,2-2 3 0,7-6-1 15,1-5 0-15,10-9 6 0,7-10 6 16,11-5-2-16,9-6 5 0,8-4-4 16,7-5 0-16,5 1-5 15,-3 1 1-15,-2 0-1 0,-5 5-1 16,-7 4 2-16,-8 5 2 0,-9 3 4 15,-10 3-3-15,-6 3-7 0,-4 2 3 16,-6 5-4-16,-1 6-4 0,-5 8 7 16,-6 6 1-16,-3 6 2 15,-5 4 7-15,0 3 4 0,0 3-3 16,-5 0-8-16,-7 7-6 0,-3 6-8 16,-7 6 5-16,-3 2-2 0,-1 0 0 15,-2 8-4-15,2 2 4 0,-5 3 0 16,-3 4-8-16,-3 3 6 0,-4-1-2 15,-3 7 3-15,-1 1 1 16,-3 2 0-16,-4 5-8 0,-4 0 6 16,1 3-10-16,-3-1 1 0,5 2-11 15,0-4-10-15,7-5 18 0,8-6 3 16,7-5 6-16,3-4 5 0,3-6 0 16,8-4-3-16,2-9 5 15,7-5-1-15,5-6-2 0,3-5 1 16,0-3-1-16,7-12-5 0,7-4 10 15,3-8-8-15,9 0-9 0,3 2-49 16,-1 4-114-16,-6 6-321 16</inkml:trace>
  <inkml:trace contextRef="#ctx0" brushRef="#br0" timeOffset="1.33084E6">18888 14456 681 0,'0'0'0'0,"0"0"69"0,0 0 45 15,0 0-54-15,0 0-22 0,0 0-15 16,0 0-12-16,0 0 4 16,-8 12 32-16,12 3-2 0,-3 4-5 15,-1 2-18-15,-4 7-6 0,-3 2-1 16,-1 3 7-16,-3 0-5 0,2 2-6 16,3-2-5-16,-6-4-1 15,5-2-4-15,2-2 0 0,-1-7 0 16,5-1 2-16,-1-7-6 0,1 3 6 15,1-5-2-15,0 2-1 0,0 0-10 16,0-2-9-16,0-4-18 0,1 3-3 16,1-3-24-16,0-4-40 15,3 0-4-15,3-1-46 0,3-10-103 16,5-5-48-16</inkml:trace>
  <inkml:trace contextRef="#ctx0" brushRef="#br0" timeOffset="1.33123E6">19265 14499 692 0,'0'0'0'0,"0"0"153"0,0 0-42 15,0 0-22-15,0 0-54 0,0 0-9 16,0 0-11-16,0 0-3 0,0 0-5 16,-99-25-1-16,78 41 6 15,0 4 7-15,4 3-4 0,2 1-9 16,7 0-1-16,1 1 2 0,2-2 0 15,4-4-4-15,1-1-3 0,0-1 0 16,4-5 2-16,-1-5-2 0,4-1-2 16,-1-3 1-16,3-3-2 15,3-3 3-15,2-7 0 0,4-5 8 16,0-3-6-16,2 0-1 0,-2 0-1 16,-1 0 0-16,-3 1 6 0,1 7 13 15,-2 3 8-15,-1 7-6 0,-2 0-5 16,-1 7-2-16,-4 9-1 0,-1 6-4 15,-4 3-2-15,0 7-4 16,-3-2-1-16,-3 2 1 0,-1-2-2 16,0-2-2-16,2-3-1 0,3-3-6 15,1-6-13-15,1 1-15 0,0-5-28 16,1 1-52-16,2-5-18 0,1-2-45 16,-1-2-149-16,-1-3-151 15</inkml:trace>
  <inkml:trace contextRef="#ctx0" brushRef="#br0" timeOffset="1.33155E6">19424 14600 727 0,'0'0'0'16,"0"0"135"-16,0 0-47 0,0 0-14 15,0 0-26-15,0 0-1 0,0 0 6 16,0 0-18-16,0 0-4 0,181 9 5 15,-167 3-10-15,-4 0-13 0,-5 3-5 16,-5 3 6-16,0 2 3 0,-10-1 0 16,-3 0-2-16,-5 0-4 15,-2-1-3-15,-2 0 2 0,0 0-5 16,4-4-2-16,6-1 0 0,4-3 0 16,8-1-3-16,2 3 0 15,7-5 6-15,8 2 2 0,7-8 1 16,3 1-5-16,7-2-4 0,0-3 0 15,0-6 0-15,-2 3-75 0,-2-4-30 16,-6 3-113-16,-8 2-177 0</inkml:trace>
  <inkml:trace contextRef="#ctx0" brushRef="#br0" timeOffset="1.33295E6">19914 14839 833 0,'0'0'0'0,"0"0"115"0,0 0-52 16,0 0-30-16,0 0-4 0,0 0 10 16,0 0 3-16,0 0 1 15,0 0-1-15,13-2 0 0,-11 1-1 16,3-5-5-16,-1-3-11 0,2 2-7 16,0-3-4-16,-3 3-8 0,-1 3-6 15,0 2 0-15,-2 2 4 0,0 4-4 16,-2 5-1-16,-2 1 0 0,0 1-10 15,-4 1 1-15,6-3-4 0,-1-3-19 16,-1-2-1-16,4-2-16 16,0-2-76-16,0 0-30 0,6-4-28 15,2-9-153-15</inkml:trace>
  <inkml:trace contextRef="#ctx0" brushRef="#br0" timeOffset="1.3332E6">20174 14514 676 0,'0'0'0'16,"0"0"148"-16,0 0-21 15,0 0-38-15,0 0-18 0,0 0-36 16,0 0-17-16,0 0 10 0,0 0 16 16,-2 52-6-16,-5-21-6 0,-2 1-2 15,4 1-14-15,3 1-6 0,-2-3-6 16,2-1 0-16,1-4-2 0,-2-4-3 15,2-2 2-15,1-4-2 16,-2 1-39-16,2-9 0 0,0 0-17 16,3-3-43-16,1-5-26 0,4 0-6 15,-3-2-98-15,6-12-38 0</inkml:trace>
  <inkml:trace contextRef="#ctx0" brushRef="#br0" timeOffset="1.33359E6">20414 14505 560 0,'0'0'0'0,"0"0"231"16,0 0-102-16,0 0-13 0,0 0-19 15,0 0-26-15,0 0-32 16,0 0-28-16,0 0 0 0,-41 19 10 16,25 12-2-16,0 3-5 0,5 2-10 15,0 3 0-15,-1-3-5 0,3 0 2 16,0-1 1-16,2-2-1 0,2-4-2 15,4-1 2-15,1-1 0 0,1-4-1 16,4-5-1-16,2-4 1 16,4-5 0-16,1-3 0 0,0-6 0 15,4 0 0-15,1-6 0 0,1-5 10 16,-1-1-3-16,2-8 4 0,1 1-1 16,-3-3 1-16,-4 1 13 15,-2 1 5-15,-5 5 0 0,-6 2-8 16,0 3-7-16,-7 6-7 0,-5 2-2 15,-2 2-5-15,-5 4 0 0,-1 8 0 16,0 5-2-16,0 1-35 0,4 0-15 16,4 1-22-16,8-3-59 15,3-2-59-15,1-4-83 0,3-9-251 16</inkml:trace>
  <inkml:trace contextRef="#ctx0" brushRef="#br0" timeOffset="1.334E6">20691 14589 828 0,'0'0'0'15,"0"0"84"-15,0 0-13 0,0 0-16 16,0 0-31-16,0 0-16 0,0 0 4 16,0 0 21-16,-106 27 1 0,106-14-17 15,5 5-1-15,6 1 2 16,5 1 6-16,4 2-1 0,3 0 5 15,0 0-8-15,-2 0-3 0,-5 2-4 16,-3 0-7-16,-3-2-2 0,-9 0 4 16,-1-4 0-16,0-4 2 0,-10-1 4 15,-2-3 4-15,-2-2-8 16,-1-4-4-16,-4-1-5 0,1-3-2 16,-2-7-4-16,1-10-5 0,5-5-9 15,5-7 4-15,9 1 7 0,2-3 2 16,15 0 5-16,1 1 2 0,6 1-1 15,4-1 0-15,-1-1 14 16,6 2-5-16,-1-3 5 0,-6 3 4 16,0 3 1-16,-9 3 2 0,-6 8 0 15,-5 1 7-15,-6 9-8 0,0 4-11 16,-5 1-9-16,-7 10 0 0,-2 3-48 16,-4 5-39-16,0 4-2 15,3 0-68-15,2 2-127 0,3-2-124 16</inkml:trace>
  <inkml:trace contextRef="#ctx0" brushRef="#br0" timeOffset="1.33428E6">21001 14908 1013 0,'0'0'0'0,"0"0"172"16,0 0-49-16,0 0-55 0,0 0-39 15,0 0-25-15,0 0-2 16,0 0-4-16,0 0-43 0,13-42-15 15,-14 42-77-15,0 2-156 0,-3-2-177 16</inkml:trace>
  <inkml:trace contextRef="#ctx0" brushRef="#br0" timeOffset="1.33561E6">21338 14565 528 0,'0'0'0'16,"0"0"192"-16,0 0-60 0,0 0 360 15,0 0-852-15,0 0 407 0,0 0-12 16,0 0 5-16,0 0-4 0,-9-62-14 16,6 62 2-16,-3 0 4 15,0 2-56-15,-3 7 56 0,-4 4 24 16,-2 5-39-16,-1 7-1 0,1 1-3 16,-5 5 0-16,2 0-2 0,1 0-3 15,-2-1 10-15,8 1-21 0,0-4 7 16,2-3 0-16,8-3 2 15,1-4-3-15,8-1 2 0,3-5 1 16,0 2 1-16,4-1 2 0,-1-4-1 16,0 0-2-16,-2-3 2 0,-1-4-2 15,-1-1 1-15,-4 0 3 0,3-3 1 16,2-3 3-16,-1-5 1 0,3 0-4 16,0-3-3-16,0 0 0 15,3-2-1-15,-5-1 5 0,-5 3 6 16,2 2 4-16,-8 2-6 0,0 2 2 15,-2 2 6-15,-7 3-5 0,0 3-9 16,-2 0-7-16,-5 6-2 0,-1 9-9 16,1 0-5-16,-2 1-15 15,6 0-5-15,6 0-9 0,0-2-29 16,6-1-37-16,0-2-65 0,7-3-56 16,2-1-31-16,1-4-151 0</inkml:trace>
  <inkml:trace contextRef="#ctx0" brushRef="#br0" timeOffset="1.33592E6">21556 14730 752 0,'0'0'0'0,"0"0"148"16,0 0-19-16,0 0-52 0,0 0-42 16,0 0-27-16,0 0 1 0,0 0-3 15,0 0 3-15,-76 57 3 16,63-24-5-16,4-1-3 0,7 0 4 15,2-8 3-15,8-3 3 0,6-7 3 16,4-7 3-16,4-3 0 0,2-4 4 16,3-7-5-16,2-7 0 0,-2-4 3 15,0-1-3-15,-4-6 10 0,-2-3 1 16,-1 0-6-16,-5-1-5 16,-7-2 1-16,-3 5-4 0,-5-1-1 15,-7 5-10-15,-7 7-4 0,-1 4-2 16,-5 6-3-16,1 5-16 0,-2 8-40 15,2 3-17-15,4 5-29 16,0 2-118-16,4 1-47 0,1-4-99 16</inkml:trace>
  <inkml:trace contextRef="#ctx0" brushRef="#br0" timeOffset="1.33619E6">21842 14962 960 0,'0'0'0'16,"0"0"85"-16,0 0 44 0,0 0-43 16,0 0-53-16,0 0-23 0,0 0 7 15,0 0 15-15,0 0 0 0,8-38-6 16,-8 35-8-16,0 3-8 0,0 0-1 15,0 0-1-15,-1 2-10 0,0 4-8 16,1 1-38-16,0 0-31 16,0 0-86-16,0 1-75 0,1-5-214 15</inkml:trace>
  <inkml:trace contextRef="#ctx0" brushRef="#br0" timeOffset="1.33652E6">22183 14709 856 0,'0'0'0'0,"0"0"136"16,0 0-20-16,0 0-36 0,0 0-36 16,0 0-22-16,0 0 14 0,0 0 12 15,0 0-10-15,27 35 7 0,-27-13 10 16,0 5-14-16,0 1-14 0,-1 3-5 15,1 0-2-15,0-2-12 16,0 2-6-16,1-2 2 0,3-2-3 16,-2-2 0-16,3-1 0 0,-2-2 1 15,-1-3-4-15,4-3 3 0,-1-3-2 16,1-2-21-16,-1 0-19 0,3-8-24 16,-2 1-25-16,-1-4 16 15,-1 0-25-15,-2-1-88 0,-2-4-54 16,0-3-200-16</inkml:trace>
  <inkml:trace contextRef="#ctx0" brushRef="#br0" timeOffset="1.33746E6">22594 14915 216 0,'0'0'0'16,"0"0"66"-16,0 0 31 0,0 0 8 16,0 0 16-16,0 0 2 0,0 0-22 15,0 0-14-15,-8-29 4 16,7 29-24-16,0 0-4 0,1 0-13 16,0 0-24-16,8 0-13 0,6 0 27 15,10 0-2-15,8-1-8 0,8-7-8 16,4 0-4-16,0-2-7 0,0-2 3 15,0 3-3-15,-4-2-4 16,-6 4-6-16,-4 1 2 0,-8 0-3 16,-7 2 0-16,-6 1 0 0,-5 1-55 15,-4 2-33-15,0 0-66 0,-2 2-67 16,-6-2-217-16</inkml:trace>
  <inkml:trace contextRef="#ctx0" brushRef="#br0" timeOffset="1.33768E6">23034 14672 704 0,'0'0'0'0,"0"0"162"0,0 0-65 16,0 0-37-16,0 0 8 0,0 0 0 16,0 0-25-16,0 0-14 0,0 0-5 15,270 52 5-15,-270-32-5 0,-5 1-3 16,-11 0-1-16,-7 0-5 0,-3-1-10 15,-4 2-2-15,-1-2-4 16,1 2-42-16,2 0-50 0,-2 3-54 16,1-1-118-16,-3-3-296 0</inkml:trace>
  <inkml:trace contextRef="#ctx0" brushRef="#br0" timeOffset="1.34824E6">23845 14446 562 0,'0'0'0'0,"0"0"67"16,0 0-8-16,0 0-9 0,0 0 8 16,0 0-14-16,0 0-2 0,0 0 13 15,0 0-4-15,19-113-7 0,-19 108-8 16,-1 4-10-16,-4 1-10 0,1 0-6 15,-4 0-4-15,-1 1 2 0,0 5-3 16,-1 7-2-16,-1 4-5 16,3-1 2-16,-2 6 0 0,3 0 1 15,4 1-2-15,3-2 2 0,0-2 3 16,3-1 8-16,4-5 2 16,3-3-2-16,1-3 8 0,2-3 9 15,1-4-3-15,3-3 5 0,3-9-6 16,0 0 0-16,6-3 1 0,2-5-4 15,-5 1-2-15,1-3 6 0,-7 2 2 16,-2 7-8-16,-10 1-9 0,-5 5 1 16,0 3-2-16,-10-1-6 15,-2 5 0-15,-5 0-4 0,-3 0 0 16,0 5 0-16,-2 2 0 0,2 4-2 16,0 2 3-16,3 5-2 0,2 1-4 15,4 4 5-15,4-1 0 0,6 1-4 16,1-3 3-16,7-7 0 0,9-3-2 15,5-7 4-15,2-3 1 16,5-1 3-16,-1-8 7 0,0-4 7 16,-5-3-1-16,-5 5-6 0,-6 4-7 15,-10 1-3-15,-1 4 9 0,-6 2-10 16,-3 6-2-16,-6 7-278 0,-6 4-63 16</inkml:trace>
  <inkml:trace contextRef="#ctx0" brushRef="#br0" timeOffset="1.35014E6">31875 11758 655 0,'0'0'0'15,"0"0"58"-15,0 0 4 0,0 0-9 16,0 0-8-16,0 0-4 0,0 0-16 15,0 0 4-15,-253-148 7 0,200 122-5 16,-2 2 13-16,4 3 1 0,5 1-18 16,1 4-7-16,0 0 2 0,5 4-13 15,1-1-6-15,5 2-3 16,4 1 0-16,6 2 8 0,6 1-7 16,7 0 2-16,6 3-3 0,4 3 0 15,1 1-62-15,8 0-44 0,6 4-63 16,2 0-57-16,1-4-96 0</inkml:trace>
  <inkml:trace contextRef="#ctx0" brushRef="#br0" timeOffset="1.35043E6">31384 11321 722 0,'0'0'0'0,"0"0"82"0,0 0 29 15,0 0-44-15,0 0-29 0,0 0-4 16,0 0 6-16,0 0-4 0,0 0-8 16,-184 19-2-16,157-22-7 0,-6 0-3 15,0 3-8-15,-2 3-1 16,0 6-5-16,3 2-3 0,2 2 1 16,1 0 0-16,6 1 2 0,3 3-2 15,8 0 0-15,6 3-1 0,3 0-3 16,3-2 4-16,9 1 0 0,9-2-5 15,2 1 6-15,7-1-1 16,4-1 0-16,3 3-56 0,1 0-49 16,3-5-181-16,-4-2-283 0</inkml:trace>
  <inkml:trace contextRef="#ctx0" brushRef="#br0" timeOffset="1.35238E6">31797 12202 710 0,'0'0'0'16,"0"0"149"-16,0 0-81 0,0 0-4 15,0 0-10-15,0 0-12 0,0 0-3 16,0 0 17-16,0 0-2 0,-9 175-17 16,5-144-15-16,-3-3-7 0,1-2-5 15,3 1-3-15,-6-5-5 0,2 0 3 16,1-8-4-16,-2 0 0 16,-3-5 4-16,5-2-2 0,0-5-2 15,1-2 4-15,-1-1-3 0,2-7 1 16,1-4 1-16,1-9-5 0,2-5-5 15,0-10 2-15,7-8 1 16,5-3 0-16,1-2 5 0,4 1-3 16,0 8-3-16,2 3 6 0,3 4-3 15,2 2 0-15,2 1 2 0,6 5 6 16,-1 5-4-16,1 2 7 0,-1 2 3 16,1 9 12-16,-2-1-3 15,-8 8-17-15,-4 2-2 0,-5 8-3 16,-9 6 0-16,-2 2 0 0,-3 4 8 15,-7 0-5-15,-3 3-2 0,-5-4 6 16,-3-2-6-16,-2-5 0 0,-2-2 1 16,-1 0-4-16,6-1-49 0,-1-1 29 15,0-2 2-15,11-2 8 16,-3 5 10-16,6-4-2 0,5 8-1 16,0 1 5-16,2 1 0 0,7 4-5 15,0 0 5-15,4-4 0 0,-2 1-3 16,3-3 4-16,-3-4-2 0,-1-2-2 15,3-1 4-15,-2-3-2 16,0-1 1-16,-1-2 0 0,-2-1 1 16,-3 2-1-16,-1-2 0 0,-3 3 2 15,-1 1-1-15,0 5 10 0,-8 2-11 16,4 2 0-16,-1 3 2 0,1 2-2 16,0-3 0-16,1 0 0 15,3 0-1-15,0-3 1 0,9-1 0 16,-1-2 0-16,2-4 1 0,-3-4 1 15,5-2 0-15,-3 0 2 0,0-2 9 16,0-4-6-16,-4 4 0 0,3-7-4 16,-2 5-1-16,1-1-1 0,0-2 3 15,-3 0-3-15,-2-3 0 16,-2 0 2-16,0 0-3 0,0-5 0 16,0-1 0-16,-1-2 0 0,1-2-23 15,-2 6 13-15,1-1-5 0,-3 5-4 16,3 5 6-16,0 0 7 15,1 5 2-15,-1 0 5 0,-2 0-2 16,-1 1-7-16,-2 5 8 0,5 1 0 16,1 3 0-16,0 0 12 0,4-1-5 15,2 3 1-15,1-2-1 0,3 0-2 16,1 0 1-16,8-1 3 0,-3-4-1 16,2 3-3-16,3-5 2 15,-5 0 0-15,3-3-1 0,-2 0-1 16,-1 0-4-16,-4 0 0 0,2 0 0 15,-4-4-1-15,1 0 0 0,-6 1 0 16,-2 0 5-16,-1 3-5 0,-2-2 0 16,0 2 4-16,0 0-1 15,0 0-1-15,-3 0-4 0,1 2-1 16,1 6 5-16,-1 0-4 0,0 1 1 16,1 1 2-16,-2 0-2 0,3 1-1 15,0 1 4-15,0-4-3 0,0 2 0 16,3-5 2-16,5 1 0 0,-2-3-1 15,-1-2 0-15,-2 2 3 0,0-3-3 16,4 0 0-16,2-4 6 16,7-2-6-16,-8 1 0 0,4 4 2 15,-7 1-2-15,-3 0 0 0,4 6 17 16,0 6-8-16,0 1-4 0,-3 1-5 16,-2 4 0-16,0-4 5 15,4-1-5-15,1-5 0 0,9-5 0 16,0-3 1-16,1 0-1 0,2-6 0 15,2-2 4-15,1-4-4 0,3-2 0 16,3-2 3-16,0-3-3 0,0-3 0 16,-1 2 2-16,-4-1-2 0,0-4 0 15,-4-1 1-15,0-7-2 16,-2-2 2-16,2-2 1 0,0-2-11 16,1-4-5-16,0-1-1 0,-1 0-10 15,2 1 9-15,-2 10 8 0,-2 12 6 16,-6 4 3-16,-8 12-1 0,-2 2 0 15,-5 3 4-15,-6 4-6 16,-3 11-2-16,-3 7 3 0,-5 4-1 16,1 10 1-16,2 3 2 0,0 4-1 15,5 0-3-15,3-2 6 0,5-2-4 16,3 0-2-16,0-3 6 0,3-3-4 16,3-4 1-16,6-6 0 15,3-5 0-15,1-1-2 0,2-6 4 16,0-5-2-16,1-3 0 0,0-3 3 15,3 0-2-15,-3-4 0 16,0-4 4-16,0 0-3 0,-3-3-2 0,-4 2 0 16,-3-2 4-16,-3 4-4 0,-3-1 5 15,-2 0-3-15,-5 4-2 16,-2 0 0-16,0 3 0 0,2 1-1 16,0 0 1-16,-1 3 0 0,2 3-5 15,1 2 5-15,4 0 0 0,1-1-6 16,1 4 7-16,9-3-2 15,3 4-4-15,6-4 6 0,3 0-1 16,2-2 0-16,1 5 0 0,-2 1 2 16,-3 0 5-16,-6 6-3 0,-5-1-2 15,-4-1 2-15,-5 3 2 0,0-2-3 16,-6-4-1-16,-2-1 4 0,-2-4-4 16,-2-2 1-16,1 0-3 15,-1-6 0-15,2 0-43 0,1-5 34 16,0-3 0-16,4 0 3 0,5-2 7 15,5 4-2-15,9 0 2 0,8 2 22 16,2 1 2-16,10 0 7 0,1 2-9 16,4 1-12-16,0 0-8 0,-3 0-1 15,-2 1-3-15,-8 2-8 16,-4-1-4-16,-4-2-11 0,-7 0 5 16,-1-5-5-16,-8-1-31 0,-1-1-57 15,-1-8 6-15,-7-2-23 0,-2-4-102 16,-8-7-38-16</inkml:trace>
  <inkml:trace contextRef="#ctx0" brushRef="#br0" timeOffset="1.3526E6">32745 12240 943 0,'0'0'0'0,"0"0"133"15,0 0 18-15,0 0-80 16,0 0-13-16,0 0-9 0,0 0-27 15,0 0-18-15,0 0-8 0,450 28-101 16,-421 0-60-16,-6-3-198 0,-10-6-227 16</inkml:trace>
  <inkml:trace contextRef="#ctx0" brushRef="#br0" timeOffset="1.35792E6">21618 5232 67 0,'0'0'0'0,"0"0"23"16,0 0-22-16,0 0 3 16,0 0 38-16,0 0 19 0,0 0-5 15,0 0-11-15,-21-33-4 0,21 27-8 16,1-1-10-16,0 3 16 0,-1-2 27 15,0 0-5-15,0 2 8 16,1-1 1-16,0 3-10 0,1-4-6 16,0 1-5-16,0-2-11 0,1 0-9 15,-2 1 0-15,-1-3-8 0,1 3-5 16,-1-3 7-16,0 3 1 0,-1 1-3 16,-1 1-4-16,-2 0-3 0,1 3 1 15,1-2 7-15,-1 1-4 16,-2 1 5-16,3 1-1 0,-1-1 1 15,2 1-9-15,1-1-8 0,-2 1 0 16,2 0-3-16,0 0-1 0,-2 0 0 16,0 2-3-16,1 4-1 15,-3 5 4-15,-2 5-2 0,5 2 0 0,-3 2 0 16,2 5 5-16,-2 3-5 16,0 4 0-16,0 7 4 0,-1 3-5 15,-4 3 2-15,4 5 1 0,-3-4-4 16,3 1 4-16,0-2-5 0,-1-5 2 15,0 0 2-15,3-7 0 16,-3-2-3-16,4-3 4 0,-2-1-2 16,2-1 0-16,1 4 0 0,-2-4-1 15,3 2-1-15,0-3 3 0,0-2-1 16,5-4-2-16,-3-3 3 0,1-5-2 16,3-3-4-16,-3-1 5 15,-1-3 0-15,-1-1 0 0,0-1 1 16,-1-1-1-16,2-1 0 0,-2 0 0 15,0 2 2-15,1 1-2 0,-1 0 0 16,2-3 3-16,-1 2 3 0,0-2 2 16,2 2-6-16,-3 1 0 15,0-2 3-15,1-1-3 0,2 2 8 16,0-2 6-16,0 1-4 0,2 1-2 16,1-2 6-16,2 3-4 0,1-3-4 15,-1 3 0-15,3 0-4 0,1 1-2 16,1 2 3-16,1-1-5 0,-2 2 0 15,3 0 0-15,-3 0 2 16,4-1-3-16,-1-1 2 0,-1-2 1 16,1 1-2-16,0 0 0 0,2-2 2 15,2 0-2-15,0 1 0 0,2-1 0 16,-1 3 0-16,2-1 0 0,1 0 3 16,0-1-3-16,1-1 5 0,0-1-3 15,0-1 4-15,1 0 9 16,0-1 9-16,2-4 0 0,0 1-9 15,-1 0-11-15,0 4-3 0,-3-2 3 16,-3 2-4-16,2 0 0 0,-1 3 0 16,1 2 1-16,-2-1-2 0,2-3 2 15,-4 2 1-15,0-1-2 16,-2 1 0-16,2-3 0 0,0 1-2 16,1 1 4-16,4-2 0 0,0 1-4 15,0 1 4-15,4-1-2 0,-2 2-2 16,1 3 4-16,-3-2-1 0,-2 1-4 15,-4-2 6-15,-3 2-3 16,-5 0-2-16,-2-1 4 0,-1-2-1 16,0-1-3-16,-2-1 4 0,1 0 0 15,1-3-3-15,1-1 2 0,2-3 4 16,-2 2-5-16,-1 2 0 0,-1 0 0 16,1 2-2-16,2 1 4 15,-2-2-4-15,1 2 1 0,0 0 2 16,-3 0 0-16,1 0-3 0,-3 0 4 15,-1 0-1-15,-1-3-1 0,0-1 11 16,0-2-7-16,0-3-2 0,0 1 1 16,0 2-4-16,0-3-1 15,0 4 4-15,0 0-4 0,2 0-2 16,-1 1 5-16,2 0-1 0,0 0 0 16,0-2 0-16,-1 0-1 0,0 0 0 15,2-2 2-15,-2-2 1 0,2-2-2 16,1-4 0-16,-3 1 3 0,0-5-3 15,0 0 0-15,1 0 0 0,0-4 0 16,2 1 0-16,-3-1 1 16,1 1-1-16,-2 3 0 0,0 0 1 15,3-1-2-15,-1 1 2 0,0-5 5 16,-1 1-8-16,2-1 4 16,1-1 2-16,-3-1-5 0,1 0 2 15,-2 0 0-15,-1 0-2 0,0 2 2 16,0 2 2-16,-2-1-3 0,-2 5 0 15,-2-4 3-15,1 1-4 0,0 1 2 16,-1 1 1-16,2 3-4 0,2-2 4 16,-2 0-1-16,2 0-3 0,2 0 4 15,0 3-3-15,0-1-2 16,0 4 6-16,0 2-2 0,0 2-2 16,-4 1 2-16,2 2 2 0,-1-1 2 15,-1-1 8-15,-1 2-4 0,0 1-6 16,-3-3 2-16,2 3-4 0,-1-1-2 15,-3-2 2-15,5 4-1 16,-1 0-3-16,-1-2 6 0,0 1-2 16,-3 2-1-16,1-1 0 0,0 1 1 15,-3-1-1-15,0 2 0 0,-2 1 5 16,-2-1-5-16,-2 2 0 0,-2 0 2 16,-2 0-2-16,-3 0 0 15,0 0 2-15,0 0-3 0,-1 0 2 16,0 0 1-16,1-1-4 0,-5 1 4 15,-1 0-1-15,-1 0-3 0,-4 0 4 16,-3 1-1-16,-1 5-1 0,-3-1 0 16,0 0 1-16,-2 0-1 15,-2 1 0-15,0-1 2 0,-2-3-2 16,-3-1 19-16,0 1-5 0,-2-2-1 16,-1 0 0-16,1 0-8 0,4 0-2 15,7 0 2-15,7-2-4 0,13 1-2 16,7-2 2-16,11 2-2 15,4 1-36-15,1 0-57 0,11 0-75 16,7 1-24-16,10 0-87 0,4-1-192 16</inkml:trace>
  <inkml:trace contextRef="#ctx0" brushRef="#br0" timeOffset="1.35998E6">23572 14178 431 0,'0'0'0'0,"0"0"194"0,0 0-144 15,0 0-8-15,0 0 12 16,0 0-10-16,0 0-7 0,0 0-4 16,0 0-9-16,-14-9-3 0,14 13-1 15,0 6 15-15,-2 4 7 0,-4 3-6 16,0 6 3-16,-4 1-6 0,1 6-9 15,-1 2-13-15,0 3-8 16,0-4-3-16,0-2 0 0,1 1 2 16,2-6-2-16,1 3 0 0,1-4 0 15,2-2 6-15,-1 0 1 0,4 2 1 16,-2-2-1-16,2-2-4 0,0 1-1 16,0-5 0-16,0 2 2 15,0-3-3-15,4-1 0 0,0-4 2 16,0-6 5-16,0-2 29 0,0 2 1 15,4-3 2-15,5 2-2 0,0-2-11 16,6 0 0-16,1 0-4 0,4 0-6 16,0 0-8-16,-1 0-9 0,-2 0 0 15,1 0 7-15,0 0-9 16,3 0 4-16,0 0 5 0,5 0 6 16,2-3 3-16,3 0-1 0,1-3-5 15,0 2 0-15,-1-4-3 0,-1 5-4 16,-2-1 1-16,-3 1-1 15,-3-1-2-15,-4 2 6 0,-3 2-5 16,-3 0-3-16,-2 0 2 0,-3 0 3 16,-3 2-5-16,0-1 2 0,-2 1 0 15,2-2-3-15,1 1 4 0,-2-1 0 16,1 1-3-16,2-1 2 0,-1 0 3 16,-5-1-4-16,3-2 0 15,-3-1 10-15,-2 1-9 0,2-1 6 16,-4 0 1-16,0 0 4 0,2 1 4 15,-2-1-7-15,0-3-6 0,0-1 3 16,-1-2-6-16,-1 1 0 0,2-2 0 16,0-1-1-16,0-3-3 15,3-1 7-15,1 0-5 0,3-1-2 16,-1-1 6-16,0 3-1 0,-1-2-2 16,0-1 2-16,-4 4 2 0,-1-5-4 15,1 1 2-15,-1 0 3 0,0-2-5 16,0-4 2-16,1 4-1 15,3-5 0-15,1 4-2 0,1 2 2 16,0 0-4-16,2 3 6 0,-5-1-2 16,1 9 0-16,0-3 0 0,-3 5 2 15,-1 2-3-15,0 0 2 0,0 4 4 16,0-2-6-16,0 1 2 0,0-1 1 16,0 1-2-16,-3-2 0 15,0 3 0-15,-1-1 0 0,-2 1-1 16,0-1 1-16,-4-1 0 0,3-1 0 15,-2 2 1-15,1-1-1 0,-2-2 0 16,-1 2 0-16,-1-2 0 0,1 1 0 16,-1 0 1-16,-1 1-2 15,2-1 2-15,-4 0 0 0,1-2-1 16,-1-1 0-16,0 2 16 0,-3-3-14 16,0 1 3-16,-3 0-3 0,-2-3-2 15,0 3 0-15,-3 0 4 0,-1-2-5 16,-5 5 2-16,-2 0 0 0,-4 0-2 15,-3 2 2-15,-4 1 0 16,-1 0-1-16,0 0 0 0,1 1 1 16,7 1-1-16,5-1-1 0,9-1 2 15,7 0-2-15,6 0 2 0,6 0-2 16,3-1-13-16,2 1-63 0,6 0-112 16,10 7-83-16,0 0-139 15</inkml:trace>
  <inkml:trace contextRef="#ctx0" brushRef="#br0" timeOffset="1.36232E6">22226 15640 361 0,'0'0'0'15,"0"0"213"-15,0 0-131 0,0 0-14 16,0 0 11-16,0 0-10 0,0 0-11 16,0 0-2-16,37-228 7 15,-33 214-3-15,-2 1 5 0,-2 5-21 16,0 4 0-16,0 3 5 0,0 1-15 15,0 1-15-15,-1 8-16 0,-2 8 1 16,-2 10-3-16,2 5-2 0,1 9 2 16,2 3-1-16,0 4 0 15,1 6 0-15,2-1-1 0,-2 1-1 16,1-4 4-16,-2-5-3 0,0-2 0 16,0-8 2-16,-4-4 1 0,1-1-3 15,-4-3 1-15,4-3 1 0,3-3-2 16,0-2 1-16,1-2-1 0,9 0-4 15,0-1 5-15,-1-3 0 16,2-1 0-16,0-5 0 0,0 1-1 16,4-2-2-16,0-2 6 0,1-1-3 15,1-2 0-15,3 1-1 0,-2 2 1 16,4-4 0-16,2 0 0 0,5 0 1 16,6 0-2-16,7-6 2 15,3 2 2-15,3-5-3 0,5-1 0 16,-1 0 5-16,1 2-1 0,0-1 4 15,-3 5-5-15,-2 0-5 0,-7 4 4 16,-6 0-1-16,-5 0-1 0,-6 0 0 16,-6 0 0-16,-3 0-2 0,-2 1 3 15,-3-1 0-15,-3 0-3 16,0 0 4-16,-1 0-1 0,3 0-1 16,-3-1 0-16,1-3 6 0,2 0-6 15,-1-2 0-15,-1 2 4 0,0 1-5 16,-2 3 2-16,-2-2 0 0,-2 1-2 15,2 0 2-15,-3-1 7 16,0-1-3-16,0-2 4 0,0-2-5 16,-3-1-7-16,1-7 5 0,-1 2-4 15,0-6-3-15,2-2 5 0,-2-3 0 16,1-1-28-16,0-1 19 0,0-5 3 16,1 3 2-16,1 0 4 15,0 3 0-15,0 0 0 0,0 5 0 16,0-4 3-16,0 5-5 0,0-3 2 15,0 1 1-15,0-4-2 0,2 0 1 16,2-2 1-16,2 0-2 0,3 3-1 16,-6 2 1-16,3 6-1 15,-2 2 4-15,-3 4 0 0,1-1-2 16,-2 5 0-16,0 1 12 0,0-2-6 16,0 2 0-16,0 0-4 0,0-1-3 15,-3 1 2-15,0 1 2 0,-2-2-4 16,-2 3 2-16,-1 0-1 15,-3-1 0-15,-1 4 0 0,-1 0 19 16,-3 0-15-16,1 0 5 0,-2-3-3 16,-4 2 1-16,-1-4 7 0,-2-1-4 15,-4 3-1-15,3-2 4 0,-7 0-2 16,-1-1-7-16,-2 1 3 0,-5 1-6 16,1-1-2-16,-6-2 2 15,3-2 0-15,-2 1-2 0,2-3 2 16,0 3 2-16,0 3-4 0,0 4 2 15,-1 1 0-15,1 1-2 0,0 8 0 16,3 3 0-16,6 2-33 0,8 3-24 16,11 4-27-16,8 2-124 15,5-1-149-15</inkml:trace>
  <inkml:trace contextRef="#ctx0" brushRef="#br0" timeOffset="1.37E6">27183 10079 543 0,'0'0'0'16,"0"0"145"-16,0 0-73 15,0 0-34-15,0 0-19 0,0 0-2 0,0 0-5 16,0 0-4-16,-12-3-6 16,12 12 10-16,0 7 5 0,-2 2 8 15,-4 3 0-15,1 4-2 0,-3-2 11 16,-4-1 6-16,-1-1-10 0,0-2-9 15,2-1-8-15,2-3-6 0,1-3-4 16,2-4 0-16,-1-3 0 16,3-2-3-16,-1-2 0 0,1-1 8 15,-1 0-8-15,2 0 0 0,-1 0 5 16,3-1-6-16,1-3 2 0,1-4 3 16,2-1-4-16,6-2 0 0,0-3 7 15,1 0-4-15,4 0 5 16,-3 1 0-16,-3-1-1 0,0 4 4 15,-4 3-1-15,-3 4 3 0,-1 3 5 16,0 0 4-16,-9 4 16 0,-6 9-30 16,-6 4-5-16,-4 3 1 0,-6 1 3 15,-1 3-3-15,1-2-5 16,1-4 2-16,5-4 2 0,8-3-4 16,6-5 2-16,4-3 0 0,7-3-2 15,4-3 2-15,5-8 2 0,8-7-3 16,5-1 0-16,2 3 29 0,2 2-22 15,-5 4-3-15,-5 5-3 0,-7 0-2 16,-5 5 2-16,-4 1 1 16,0 7-2-16,-7 3 7 0,3 2-5 15,-2 0-4-15,4-2-79 0,2 2-79 16,6-2-151-16,0-3-274 0</inkml:trace>
  <inkml:trace contextRef="#ctx0" brushRef="#br0" timeOffset="1.39971E6">23344 5745 529 0,'0'0'0'0,"0"0"97"0,0 0-12 15,0 0-59-15,0 0 8 0,0 0 41 16,0 0-16-16,0 0-26 0,14-35-14 15,-18 35-2-15,-1 0-2 0,1 0 1 16,2 0 0-16,-2-1-8 0,2 1-8 16,1 0 0-16,-7 0 5 15,1 0 1-15,-3 4 11 0,-5-1 7 16,0 3 5-16,-3 6-8 0,1-4-3 16,0 0-10-16,0-1-2 0,1 3-5 15,3-3-2-15,-2 1 2 16,7 2 1-16,-2 0 1 0,3-2 6 15,-3 3-5-15,1-1 0 0,3 1 3 16,-1 0 4-16,5 2 8 0,0 0-7 16,2 0-4-16,4 1 1 0,6 2 10 15,1-2 1-15,4 0 1 16,4-1-2-16,-1-3 0 0,0-2-7 16,3-3-2-16,-2-2-4 0,1-1-1 15,2-2-1-15,-2 0-1 0,-2 0-4 16,1-5 2-16,-4 4 3 0,0-2-5 15,-2 2 1-15,-2 1-2 0,-2 0-19 16,-2 0 6-16,-2 0-24 16,-1 0-29-16,3 0-11 0,-5 0-50 15,-1 0-48-15,-1 0-45 0,0 0-134 16</inkml:trace>
  <inkml:trace contextRef="#ctx0" brushRef="#br0" timeOffset="1.39998E6">23407 5786 668 0,'0'0'0'0,"0"0"160"16,0 0-70-16,0 0-37 0,0 0-9 15,0 0-12-15,0 0-14 0,0 0 0 16,0 0 0-16,-59 28-7 0,49-14-7 15,-1 0-1-15,0 3-2 0,0-3-1 16,-1-1 0-16,3 1 1 16,-1-4-5-16,1-2-8 0,3-1-15 15,4-3-24-15,-2-4-7 0,3 0-16 16,1 0-54-16,0 0-24 0,0 0-43 16,5-5-62-16</inkml:trace>
  <inkml:trace contextRef="#ctx0" brushRef="#br0" timeOffset="1.40039E6">23474 5785 773 0,'0'0'0'0,"0"0"111"0,0 0-49 16,0 0-9-16,0 0-7 0,0 0 2 16,0 0-16-16,0 0-15 0,15 50-12 15,-12-34 3-15,0-1-2 0,-2-2-4 16,0 0 5-16,-1-2-4 0,0-3-2 15,0 3 4-15,0-4-3 16,-1-2-3-16,-1-3 2 0,0 0 5 16,0-2-5-16,0 0 7 0,0 0-4 15,0-4-2-15,-2-2 3 0,3-4-4 16,1-1-2-16,5-4 2 0,3 2 1 16,6 0-2-16,3 1 0 15,2 0 5-15,3 4-5 0,1 2 0 16,0 1 3-16,-3 4-3 0,0 1 0 15,-4 3-1-15,-3 6-1 0,-3 4 4 16,-4 1 5-16,0 6 2 0,-3-1 2 16,-2-2-4-16,-1 0-1 15,0-3 0-15,0-1-4 0,3-2-4 16,0-2 4-16,1-4-2 0,2 1-27 16,0-4-7-16,1-1-32 0,1-1-47 15,-1 0-10-15,-1-1-68 0,-2-5-119 16</inkml:trace>
  <inkml:trace contextRef="#ctx0" brushRef="#br0" timeOffset="1.40091E6">23916 5719 705 0,'0'0'0'0,"0"0"171"0,0 0-75 16,0 0-46-16,0 0-18 0,0 0-18 15,0 0-9-15,0 0-1 0,0 0 6 16,21-9 11-16,-7 9 5 0,-1 0 0 15,3 1-8-15,-5 3-10 0,-4 3-1 16,0 3 6-16,-2 0 1 16,-5 4-7-16,0 2 1 0,0-2-4 15,-7 0-4-15,-1-3 0 0,0-4 0 16,3-2-98-16,1 0 30 0,3-5 23 16,1 1-10-16,0 4-8 0,0-4-19 15,0 6 71-15,5 5 14 16,-5 0 3-16,5 1 23 0,0 0 12 15,-4 4-4-15,-1-2-4 0,1 3 2 16,-1-1-9-16,-6-4-5 16,-2-1 1-16,-6-4 10 0,2 0-4 15,0-2-10-15,-1-3-7 0,1-1 1 16,3-2 0-16,-5 0-8 0,1-4-2 16,2-1 2-16,-2-2-3 0,2 3-2 15,3-1-30-15,0 3-45 0,2 2-71 16,3 0-44-16,-4 0-145 0</inkml:trace>
  <inkml:trace contextRef="#ctx0" brushRef="#br0" timeOffset="1.40151E6">24135 5767 449 0,'0'0'0'16,"0"0"50"-16,0 0-21 0,0 0-26 15,0 0 2-15,0 0 16 0,0 0 9 16,0 0-1-16,0 0 30 0,-17 3 9 15,17-3-3-15,0-3 3 16,0 2-5-16,0 1-15 0,0 0-16 16,0 0-18-16,0 0-8 0,0 0-4 15,1 0-3-15,6 0 2 0,-2 0 13 16,4 0 6-16,2-2 2 0,2 1-6 16,-1 1-4-16,0 0 2 0,1 0 1 15,-3 0 9-15,2 4-6 16,-4 1-11-16,-3-3-4 0,1 6 1 15,-3-4-2-15,-1 2-4 0,-1 0 4 16,-1-2 1-16,0-1-3 16,0 1 0-16,-4 1 0 0,-4-2-12 15,1 3 6-15,-3-1-1 0,0 2 2 16,3 0 3-16,2 4-1 0,1-3-2 16,4 3 4-16,0-3-1 0,0 1-4 15,4-1 6-15,2 0 0 0,0-2 0 16,1 3 1-16,-3-2 4 0,1 0-4 15,-1-1 6-15,-4 1 0 0,0-3 9 16,0 2 3-16,-3-2-2 16,-3-1 4-16,0 0 7 0,0-1-6 15,-5-2-9-15,-1 0-6 0,0 0-1 16,-3-2-3-16,3-1 2 0,1-2-4 16,-2 0-2-16,3-1 2 15,0 1-3-15,1 2-50 0,1 1-39 16,1-1-108-16,-1 2-345 0</inkml:trace>
  <inkml:trace contextRef="#ctx0" brushRef="#br0" timeOffset="1.40328E6">24811 14666 424 0,'0'0'0'0,"0"0"148"0,0 0-48 16,0 0-17-16,0 0 3 15,0 0-25-15,0 0-21 0,0 0-9 0,-58-31-10 16,45 36-8-16,-4 1 0 16,1 0 0-16,-1 0 0 0,0 1-3 15,0-1 7-15,0 2 2 0,5-1-3 16,-2 0-4-16,3 2-3 0,2 1-2 15,-1 2-1-15,3 3 1 16,2 0 4-16,5 2 3 0,0 1 3 16,1-2 7-16,9 1 4 0,2-1-7 15,1-2 3-15,5-4-5 0,1 0-8 16,2-3-8-16,1-3 3 0,1-2-4 16,-3-2-2-16,2 0 0 15,-6 0 0-15,0-2-32 0,-3-2-9 16,-1 2-33-16,-2-3-57 0,-2-2-5 15,-2 0-91-15,0-4-154 0</inkml:trace>
  <inkml:trace contextRef="#ctx0" brushRef="#br0" timeOffset="1.40349E6">24794 14699 613 0,'0'0'0'15,"0"0"236"-15,0 0-166 0,0 0-25 16,0 0-10-16,0 0-7 0,0 0-4 15,0 0-5-15,0 0-13 16,-146 102-6-16,133-89 0 0,3-2 2 16,0 1-2-16,7-6-42 0,-2-2-8 15,5-1-51-15,0-3-40 0,7 0-37 16,3-6-39-16</inkml:trace>
  <inkml:trace contextRef="#ctx0" brushRef="#br0" timeOffset="1.40382E6">24910 14659 720 0,'0'0'0'16,"0"0"53"-16,0 0 48 0,0 0-39 16,0 0-42-16,0 0-9 0,0 0-2 15,0 0 3-15,0 0 9 0,10 130 4 16,-10-111-3-16,0-5-11 0,-1-3-7 15,-3-3 1-15,2-2 1 16,1 1 3-16,1-5 11 0,-1-2-3 16,0 0-3-16,1-4 1 0,0-7-9 15,3 0-8-15,7-5 4 0,3-3-1 16,6 3-2-16,2-1 0 0,0 4 29 16,-1 4 26-16,-1 5-11 15,1 4-11-15,-6 3 1 0,-4 7-13 16,1 3-13-16,-6 2-4 0,-1 3 3 15,-3-1-3-15,-1-4-4 0,0 2 2 16,0-3-1-16,2-6-36 0,5-2-41 16,2-1-59-16,2-3-87 15,4-2-66-15,-1-5-160 0</inkml:trace>
  <inkml:trace contextRef="#ctx0" brushRef="#br0" timeOffset="1.40417E6">25386 14608 892 0,'0'0'0'0,"0"0"106"0,0 0-16 15,0 0-45-15,0 0-30 0,0 0-6 16,0 0-1-16,0 0 3 0,0 0 3 16,-78 3 3-16,62 8-2 0,4 3-6 15,2-3-6-15,2 6 4 16,7-5 0-16,1-1-6 0,6 2 4 15,7-1-3-15,0 0 10 0,5 1 17 16,0 0-5-16,-3-1-11 0,0-1-6 16,-2 2-4-16,-6-3-1 0,-1 1 6 15,-4-2 4-15,-2-1 15 16,-2 2 5-16,-7-3 7 0,-3-1-6 16,-3 1-24-16,-4-3-5 0,2-2-4 15,-1 0 0-15,3-2 0 0,-2 0-80 16,5-4-5-16,3-2-56 0,2 0-87 15,1 0-16-15,4 3-154 16</inkml:trace>
  <inkml:trace contextRef="#ctx0" brushRef="#br0" timeOffset="1.40522E6">25755 14541 299 0,'0'0'0'0,"0"0"1"15,0 0 0-15,0 0-2 0,0 0-11 16,0 0 12-16,0 0 0 0,0 0 11 16,0 0 32-16,-13 2 22 0,10-2 43 15,2-2-7-15,-1 2-11 0,-1 0-12 16,-2-2-12-16,3 2-11 0,2 0-6 15,-1 0-13-15,1 0-14 0,0 0-8 16,0-2-5-16,2 1-5 16,8 1 14-16,-1-2 10 0,2-2-7 15,3 1 3-15,-1-1 12 0,5 4 7 16,-2 0 2-16,0 0-7 0,-5 3-1 16,0 3-4-16,-7-1-9 15,-1 1-10-15,-3-1-10 0,0 2 3 16,-2 0-1-16,-7 2-5 0,1-3 3 15,-1 3-1-15,-2-2-6 0,0-3-37 16,3 5-7-16,3-4-17 0,1 3 24 16,4 2 21-16,0 1 10 15,5 1 10-15,2 1 0 0,1 4-2 16,-3-4 2-16,2 3 23 0,-4-2-6 16,1 0 6-16,-3 1 1 0,0-4-1 15,-1-4-2-15,-1 0 1 0,-4-3 9 16,-1-2 3-16,-2 0-12 0,1 0-13 15,-6-1-3-15,0 0-6 16,-1-1-2-16,-5 0 2 0,3 0 1 16,-4-2-34-16,-1 0-19 0,5-1-21 15,3 3-35-15,2 0-26 0,2 0-15 16,-1 2-143-16,4-1-109 0</inkml:trace>
  <inkml:trace contextRef="#ctx0" brushRef="#br0" timeOffset="1.40576E6">26124 14554 699 0,'0'0'0'0,"0"0"102"0,0 0-17 15,0 0-19-15,0 0-33 16,0 0-22-16,0 0-5 0,0 0 0 16,0 0 3-16,-37-20 6 0,29 26 6 15,5-1 9-15,1 4-4 0,2-1-11 16,0 4 7-16,3 1 7 0,4 0-2 16,2 2 2-16,3 0-1 15,-1 4-11-15,-1 2-8 0,-3 0 3 16,0 2-4-16,-4-1-6 0,-2-4 6 15,1-1 2-15,-2-2 6 0,-1-4 9 16,-3 0 1-16,-3-3-2 0,-5-2-5 16,2-1-11-16,-3-2-8 15,1-3 0-15,2 0 6 0,-5-3-8 16,3-3-14-16,2-6-5 0,1 2 5 16,5-2 13-16,4-3 0 0,1 4-1 15,5-4 6-15,9-2-2 0,-1-1 0 16,2-4 0-16,4-2 2 0,1 2 4 15,2-2 8-15,1 5-2 16,-2 0-2-16,-2 3 12 0,-7 3 4 16,-5 1 5-16,-5 4 1 0,-3-1-3 15,0 7-4-15,-3-3-9 0,-5 5-10 16,-2 2-9-16,-2 3 5 0,-3 5-3 16,3 0-22-16,-4 5-47 0,1 0-25 15,1 5-41-15,-1-5-34 16,1-1-46-16,2-1-211 0</inkml:trace>
  <inkml:trace contextRef="#ctx0" brushRef="#br0" timeOffset="1.4364E6">8824 16710 700 0,'0'0'0'16,"0"0"77"-16,0 0 26 0,0 0-53 15,2-22 3-15,-2 22-9 0,-2 0-16 16,-2 4-27-16,4 4-1 0,-1 10 0 16,1 7 3-16,3 8-4 0,5 8 1 15,1 4 0-15,2 2 1 0,2 0-1 16,-2 1 2-16,2-5-2 16,-3-3 2-16,-1-1-1 0,2-9-1 15,-7-3 0-15,-2 1-1 0,5-13 1 16,-5-2-1-16,0-3 1 0,1-8 0 15,-3 1-7-15,0-3 6 16,-3-2 2-16,-1-8-2 0,-7-1-4 16,2-7 4-16,-1-7 2 0,-2-1 2 15,4-5-3-15,-4-2 22 0,5-4-4 16,2-1 13-16,5-4-7 0,1-1-10 16,9-2 4-16,6-3 2 0,6 0-5 15,2-1-1-15,3 1 6 16,4 4 4-16,0 6 7 0,-3 1 6 15,-1 7-9-15,-2 8-12 0,-7 3-8 16,0 10-5-16,-8 6-6 0,-4 3-1 16,-2 13 0-16,-4 5 4 15,-4 7 0-15,-9 2 10 0,-6 3-8 16,-5 2 4-16,-3-2-2 0,2-3-8 16,-4-1-12-16,5-4-9 0,3-3-14 15,6 0-12-15,1-6-44 0,4 0-49 16,2-6-27-16,1-7-211 0</inkml:trace>
  <inkml:trace contextRef="#ctx0" brushRef="#br0" timeOffset="1.53896E6">11233 13149 307 0,'0'0'0'0,"0"0"-6"0,0 0 46 15,0 0-9-15,0 0-11 0,0 0 24 16,0 0 34-16,0 0-23 0,39 9-13 16,-26-9 2-16,-1 0-15 0,6 0 3 15,5 0-16-15,0 0-8 0,11 3-4 16,-1 0-2-16,4-1 0 15,8-2 2-15,5 0 7 0,7-7 7 16,6 0 2-16,3-2-6 0,6 0 2 16,4 3 8-16,4 0-2 15,4-2-7-15,3 2-9 0,7-1-2 16,-6-3-1-16,13 3 2 0,-4 0 7 16,2 0-1-16,6 3-5 0,-5-1-6 15,2 2 0-15,-1-3 3 0,1 0-4 16,1-5 2-16,4 4-1 0,1-2 0 15,4-1 3-15,6 3 8 0,-5-5 20 16,3 2-13-16,-9 0-12 16,-1-1-12-16,-10 2-38 0,-1 2-26 15,-6 3-89-15,-8-1-101 0</inkml:trace>
  <inkml:trace contextRef="#ctx0" brushRef="#br0" timeOffset="1.67372E6">27841 17521 441 0,'0'0'0'0,"0"0"4"16,0 0 38-16,0 0-1 15,0 0-23-15,0 0 8 0,0 0 18 16,0 0 2-16,39-15-1 0,-35 15 22 16,-4 9-8-16,-2-4-33 0,-4-2 12 15,-3 10-4-15,0-9-2 0,-3 5 5 16,-1 2 7-16,-4-8-11 15,1-3-12-15,-2 0-8 0,-1 0-6 16,-3 0-3-16,-3 1-1 0,-3-1-1 16,-4-5 2-16,-4-10 3 0,-7 0 2 15,-2-5 1-15,-8 3-5 0,-3 6-1 16,-1-1-3-16,4 8 2 16,3-2 6-16,7 5-3 0,7-2 2 15,4-1 7-15,8 2-4 0,8-4-8 16,5 3 1-16,3 0-2 0,3 1-2 15,-1 2 0-15,3 0 0 16,3-1 0-16,0 1-3 0,0 0-4 16,0 0-17-16,0 0-7 0,1 0-25 15,3 0-11-15,6 4-7 0,3 1-44 16,1 0-109-16,0-5-67 0</inkml:trace>
  <inkml:trace contextRef="#ctx0" brushRef="#br0" timeOffset="1.67402E6">27321 17293 406 0,'0'0'0'0,"0"0"222"0,0 0-99 15,0 0-38-15,0 0-23 0,0 0-16 16,0 0-33-16,0 0-10 16,0 0 0-16,-59 0 1 0,39 13 4 15,-5-1-3-15,-5 4 4 0,-2-2 11 16,-9 0-3-16,-3 5 1 0,-6-2-1 15,-1-1-3-15,-3 0-5 0,5-3-1 16,4 4 1-16,6-3-1 0,10 2 2 16,9 3 9-16,15 2 2 15,7 0-3-15,19 3 0 0,13-1 6 16,12-1-5-16,13 1-10 0,13 0-5 16,6-1-6-16,4 2-63 15,-7-3-174-15,-10-5-682 0</inkml:trace>
  <inkml:trace contextRef="#ctx0" brushRef="#br0" timeOffset="1.7152E6">28758 17209 697 0,'0'0'0'0,"0"0"36"16,0 0-6-16,0 0 29 0,0 0-31 16,0 0-20-16,0 0-7 0,0 0 0 15,-119-22-1-15,105 29 0 0,-2-1-1 16,3 2 1-16,0 3 0 16,3 0-1-16,-1 4-1 0,2 1 1 15,3-3 2-15,1 2 1 0,3 4 0 16,1-4 0-16,1-4 4 0,1-1 1 15,5-5-3-15,0 1-1 16,4-3 3-16,1-2 9 0,3-2 15 16,2-8 18-16,-1 1-18 0,3-9-2 15,-1-1 10-15,2-5 1 0,-2 2 4 16,-1 1 4-16,-2 1-11 0,-1 6 0 16,-4 5-3-16,0 5-16 15,-5 3-16-15,0 10-2 0,-1 5-1 16,-2 9 4-16,-1 3-1 0,0 4 1 15,-7 3 0-15,-4-1-1 0,-1 2 1 16,-1-1 0-16,-1 1 1 0,-1 5 0 16,0-1-1-16,-1 6-2 0,-5-4 0 15,2-10 2-15,-6 0-2 16,0-5 0-16,-1-2 0 0,-2-2-30 16,2-1 12-16,-1-2 3 0,4-4 1 15,3-4 6-15,7-8-3 0,3-3 7 16,2-2 5-16,5-5-2 0,2-7-1 15,1-2 3-15,6-4-2 16,8-4-1-16,6-2 3 0,8-4 5 16,5 0 0-16,1-1 3 0,4-9 0 15,2-2 8-15,0 6-5 0,4 1-1 16,-3 4-3-16,1 5-4 0,0-1-2 16,-4 2-1-16,2 3 0 0,-2-1 0 15,-1 2-1-15,-2 2 0 0,-6 4 4 16,-3 2-5-16,-4 5 2 15,-6 0 2-15,-6 3 0 0,-5 2 3 16,-4 0 3-16,-1 3-2 0,0-1 0 16,0 1 1-16,0 0 1 0,-7 1-3 15,-2 5-9-15,-2 1 4 16,0-1 0-16,1 0-2 0,-3 5-14 16,4 2 10-16,-3-3 1 0,6 8 2 15,3-3 4-15,2-4-4 0,1 4 0 16,0-9 3-16,3-2-2 0,4-2-1 15,0-2 4-15,1 0-1 0,2-3-1 16,2-5 0-16,2-3 5 16,5 0-6-16,-4 0 2 0,3 1 0 15,-1 0-1-15,0 3 0 0,-3 3 0 16,1 1 0-16,1 1-1 0,-2 1 1 16,1-4 0-16,4-3 1 0,0-3-1 15,4-6 0-15,4-4 0 16,4-5 2-16,0-2-2 0,4-5 0 15,-1-4 1-15,-5 0-1 0,-1-5 0 16,-6 2 0-16,-1-2 0 0,-6 2 0 16,1 3 1-16,-6 4-1 0,-4 10 0 15,-5 7 0-15,-1 6 0 16,0 7 15-16,-6 3 4 0,-1 0-8 16,-3 10-8-16,-1 9-3 0,1 5 0 15,0 8-1-15,2 1 1 0,3 3-2 16,2 0 2-16,0 0 0 0,3 4 0 15,0-4 1-15,0-1 0 16,0-5-2-16,0 0 2 0,0-5-1 0,5 0 0 16,3-4 0-16,-3-4-13 15,5-1 5-15,0-3 4 0,-1-5 0 16,5-3 1-16,-2-3 4 0,-1-1-2 16,2 2-2-16,-2-3 4 0,4 0 1 15,-1-5-3-15,1-4 2 16,-4 0 0-16,2-3-2 0,-3 1 2 15,-5 2 1-15,-1-3-2 0,-4 1-2 16,-1-1 2-16,-7 2 0 0,-1-4-3 16,-2 4 3-16,1 1-13 15,-2 1 8-15,-2 5 1 0,3 3 0 16,-3 0-1-16,5 2-2 0,0 4 1 16,6 0 5-16,3 5-3 0,0 0 0 15,12 2 3-15,-1-1 1 0,5 3 0 16,2-2 3-16,-2-3-4 0,1 5 1 15,1-6 0-15,-3 2 3 0,-2-4-3 16,-2 0-16-16,-5-1-27 16,0-3-25-16,-1 1-19 0,-4-4-15 15,1-4-33-15,-2-6-94 0,-5-8-101 16</inkml:trace>
  <inkml:trace contextRef="#ctx0" brushRef="#br0" timeOffset="1.71544E6">29440 16993 715 0,'0'0'0'0,"0"0"154"0,0 0-35 16,0 0-56-16,0 0-11 0,0 0 1 15,0 0-9-15,0 0-36 0,247-24-16 16,-200 24-147-16,4 1-137 16,0-1-370-16</inkml:trace>
  <inkml:trace contextRef="#ctx0" brushRef="#br0" timeOffset="1.71691E6">30188 17129 494 0,'0'0'0'16,"0"0"108"-16,0 0-28 0,0 0-16 15,0 0-9-15,0 0 1 16,0 0 3-16,0 0-12 0,0 0 0 15,25-6-7-15,-23 19-12 0,1 3-10 16,0 2 0-16,-1-1 9 0,-2 0-12 16,2 2-6-16,-1-5 0 0,-1 3-5 15,5-6-3-15,-5-3 1 0,0-1-1 16,1-6 0-16,-1-1 1 16,0 6-1-16,0-6 0 0,0 0 2 15,0 0 0-15,0-1 1 0,1 1-1 16,0 0 1-16,2-5-3 0,2 3 2 15,2-4 2-15,1 0 0 16,5-5-4-16,2 3 0 0,1-3 0 16,2 0-1-16,-2 2 0 0,3-3 1 15,-5 5-1-15,-2 2 0 0,-2 2 0 16,-6 3 0-16,2 0 0 0,-3 0-1 16,-2 1 1-16,4 1 11 0,-4 0-9 15,2-2 0-15,-1 2 0 0,4-2 1 16,0 0 2-16,3-7-1 15,1-3-2-15,-1-2 0 0,-3 3 1 16,3 1 0-16,-1 3 6 0,-4-1 6 16,-1 0 4-16,0 3-2 15,-3 3-5-15,0-1-4 0,0 1 2 16,0 0-5-16,1-1-3 0,0 1-2 16,-1 0 0-16,3 0 0 0,-3 0 0 15,0 0 0-15,1 0 0 0,1-2 1 16,3 1 0-16,-2-2-2 0,0 1 1 15,-1 2 0-15,1 0 0 0,1 0-7 16,-3 5 6-16,2-2 0 0,1 2 0 16,-1 3 2-16,0-2 0 15,4 4-1-15,-2-4 0 0,1-2 2 16,3 3-1-16,3-7 1 0,-6 0-1 16,4 2-1-16,0-2 0 15,-2 0 2-15,-2 2-2 0,1-2 0 0,-4 0 2 16,2 0-3-16,-3 2-1 15,1 1 2-15,-2-1 0 0,-1 4-3 16,0 0 3-16,0 0-1 0,-3 1 1 16,3-5 2-16,0 0-2 0,0-1 0 15,0-1-1-15,-1 0 0 16,1 0 2-16,0 0-2 0,0 0 1 16,0 0 0-16,0 0 1 0,1 0-1 15,-1 0 1-15,0 0-1 0,0 0 0 16,0 0 1-16,2 0-1 0,-2 0 0 15,0 0 0-15,1 0 2 16,-1 0-1-16,0 0 1 0,0 0 0 16,0-1-3-16,0-2 2 0,0 3-2 15,0-4 1-15,0 0 0 0,-1-1 0 16,-2-1-8-16,2 3-3 0,0-1-15 16,-1-1-16-16,0 3-11 0,0-1-23 15,-1-1-22-15,-1 1 39 16,2 1 7-16,0 0-12 0,1 2 47 15,-2-1 16-15,0-1 2 0,-2-1 0 16,3 0 1-16,-1 1 14 0,-1-2 8 16,2 2 7-16,2-3 4 15,0 1-1-15,0-2 0 0,0 3 3 0,-3 0 4 16,2-1 2-16,1 1-1 16,-1 1-11-16,1 1-6 0,0 1 4 15,0 0-10-15,1 1-10 0,-1 7-3 16,1 3 2-16,0 0 3 0,0 3-3 15,0 3-2-15,0-3-1 0,1-1 2 16,2 1 5-16,0-4-3 16,-3-1 1-16,2 3-2 0,-2-2-6 15,-1-4 1-15,4 0-1 0,-3-4 1 16,1-2 0-16,-1 0 0 16,-1 2-1-16,0-2 0 0,0 0 2 0,0 0 2 15,0 0 6-15,1 0 13 0,-1 0-5 16,2 0-2-16,1-1-7 15,-1-4-4-15,4 1-1 0,2-4 6 16,3 0-3-16,0-1 0 0,3-4-1 16,4-6-4-16,4 0 1 0,3-5-1 15,-1 6-3-15,-1 0-1 16,-2 4 0-16,-6 2 1 0,-5 1-1 16,-1 5 0-16,-7 2 0 0,-1 1-58 15,-1 3 6-15,0 0-28 0,2 0-62 16,0 3-36-16,3-1 19 0,1 0-149 15,-1-2-82-15</inkml:trace>
  <inkml:trace contextRef="#ctx0" brushRef="#br0" timeOffset="1.71775E6">30292 17052 418 0,'0'0'0'0,"0"0"181"16,0 0-99-16,0 0-1 0,0 0-21 15,0 0-12-15,0 0-2 0,0 0-18 16,0 0-11-16,-13-29-1 0,12 29-10 16,-1 8 1-16,0 5 17 0,0 5-2 15,2 6 6-15,0 1-13 0,0 1-3 16,0-1-3-16,0-1-1 16,0-5-3-16,-2 0 0 0,2-3 3 15,0-2 0-15,0-4-4 0,0-3-2 16,0-4 0-16,0-2 1 0,0 0 5 15,0 0 19-15,0-1 13 0,0 0 12 16,0-4-16-16,4-2-14 16,0-3 3-16,6 2-3 0,3-5 0 15,0 2 10-15,4-4-6 0,-2-3-4 16,5 0-4-16,1 3-5 0,-2-3-12 16,0 1 2-16,0 0 0 0,-4 0-2 15,-1 4 2-15,4-2 1 16,-6 1-1-16,-3 5 0 0,-3-2 2 15,-1 5-3-15,-3 4 3 0,0-1-1 16,-2 2-4-16,0 2 0 0,1 3 0 16,0 7 15-16,3 2-12 15,-3 3 2-15,1 1-3 0,-1 1 0 16,-1-1 0-16,2-2-2 0,0-1 0 16,4-1 0-16,-2 0 2 0,3-3-2 15,-3 0 0-15,3-4 2 0,-3-3-2 16,-2 0 2-16,3-4 1 0,0 0 2 15,5-3 16-15,5-8 2 0,1-1-10 16,5-5-9-16,1-3-1 16,1-3-1-16,1 2 2 0,-2 1-3 15,0 3-1-15,-6 2 0 0,-3 5 0 16,-2 3-1-16,-1 3 2 0,0 2-2 16,-2 2-93-16,-1 5-44 15,5 2-36-15,-2-1-143 0,-3-1-203 0</inkml:trace>
  <inkml:trace contextRef="#ctx0" brushRef="#br0" timeOffset="1.71844E6">31296 17073 507 0,'0'0'0'0,"0"0"136"0,0 0-41 16,0 0 17-16,0 0-28 0,0 0-46 16,0 0 2-16,0 0 4 0,-50-29-20 15,35 30-15-15,1 8-8 16,-2-1 2-16,-2 5 1 0,-2 4 2 16,-3-1-3-16,2 0-3 0,2 2 0 15,-2-4 0-15,5-1 0 0,1 4 0 16,9-5 0-16,4-4 0 0,2 1 0 15,9-9-1-15,4 0 4 16,6 0 2-16,3 0 5 0,0-2 2 16,1 0 9-16,1 2 5 0,0 0-8 15,-2 2-6-15,-3 4-1 0,-3-2-7 16,-1 4-3-16,-2 0 1 0,-6-1 0 16,1-4-3-16,-5 0 2 0,4-3-2 15,-4 0-18-15,3-4-3 0,0-6-17 16,3 1-40-16,3-2-9 15,0-2-28-15,-1 1-71 0,3-4 36 16,-4 1 30-16,1 1-13 0,-2-3 19 16,-1 4 8-16,-2 0 113 15,2 5 19-15,-5 2 79 0,1 1 29 16,-2 0-3-16,-1 3-7 0,0 2 10 16,2 0-12-16,-3 4-35 0,5 7-33 15,0 4 5-15,4 5-16 0,0 3 13 16,3 4-5-16,1-5-14 0,1-2-24 15,6 2-6-15,2-10-12 0,3 3-106 16,0-6 3-16,3-7 29 0,-1 0-52 16,-3-2-18-16,4-10-65 15,-3-7-162-15</inkml:trace>
  <inkml:trace contextRef="#ctx0" brushRef="#br0" timeOffset="1.71867E6">31941 17117 782 0,'0'0'0'0,"0"0"168"15,0 0-104-15,0 0-20 0,0 0-1 16,0 0-18-16,0 0-16 0,0 0-5 16,0 0-4-16,-388 262 0 0,324-223-25 15,3 2-24-15,-1 2-12 16,3-2 11-16,1 0-29 0,1-1-72 16,0-6-15-16,5-1-40 0</inkml:trace>
  <inkml:trace contextRef="#ctx0" brushRef="#br0" timeOffset="1.71986E6">29416 17936 701 0,'0'0'0'16,"0"0"98"-16,0 0 1 0,0 0-37 15,0 0-16-15,0 0-32 0,0 0 1 16,0 0 9-16,0 0-18 0,-12 3-4 16,8 20 8-16,-1 7 0 15,0 8 1-15,3-4-3 0,-3 3-1 0,-1-1 0 16,0-1 6-16,2-2 5 15,-2-1-14-15,1-2-4 0,-1-5 0 16,-3-1 5-16,0-2-5 0,-1 1 0 16,2-7 1-16,0-1-15 15,4-7-11-15,4-2-19 0,0-3-14 16,1 0-6-16,5-3-36 0,1 0-87 16,-1-6-91-16</inkml:trace>
  <inkml:trace contextRef="#ctx0" brushRef="#br0" timeOffset="1.72025E6">29769 17924 629 0,'0'0'0'16,"0"0"135"-16,0 0-33 0,0 0-35 15,0 0-26-15,0 0-12 16,0 0-13-16,0 0 2 0,0 0 3 15,-106-18-7-15,88 31-2 0,1 3-1 16,-1 3-6-16,0 6-2 0,2 0 1 16,2 1-1-16,4-1-4 0,0-3 2 15,3-3-1-15,6-3-1 0,1-1 1 16,2-6 0-16,5-3-1 16,6-4 1-16,2-2 2 0,6-4-2 15,4-5 15-15,3-2-12 0,-2 0 7 16,3 6 22-16,-3 0 3 0,0 5 11 15,-4 7-3-15,-4 8-9 0,-2 6-6 16,-5 7-11-16,-5 1-10 16,-6 3-4-16,0-1 2 0,0-5-4 15,-2-2-2-15,-2-6-33 0,4-3-6 16,0-5-18-16,0-3-6 0,3-2-26 16,0 1-40-16,3-5 17 15,0-1-48-15,-4 0-99 0,4-4-175 16</inkml:trace>
  <inkml:trace contextRef="#ctx0" brushRef="#br0" timeOffset="1.72057E6">29913 17981 748 0,'0'0'0'0,"0"0"131"15,0 0-27-15,0 0-22 0,0 0-6 16,0 0-17-16,0 0-8 16,0 0-15-16,153 17-17 0,-128-6-10 15,-5 7-5-15,-4 2 0 0,-9 2 1 16,-4 1 11-16,-3 0 5 0,-9 1-13 16,-6 0-4-16,-4 4 1 0,-5-1-3 15,-1 4-4-15,-2 0-17 16,4-3 16-16,8 1-3 0,6-5 5 15,8-4-9-15,2-4-15 0,10-2-9 16,4-6-6-16,6 2-35 0,3-6-30 16,4-2-63-16,1-4-391 15</inkml:trace>
  <inkml:trace contextRef="#ctx0" brushRef="#br0" timeOffset="1.72081E6">30499 18390 1183 0,'0'0'0'0,"0"0"95"16,0 0-3-16,0 0-56 15,0 0-18-15,0 0-16 0,0 0 3 16,0 0-3-16,0 0-4 0,25-36-51 16,-24 33-42-16,0 0-162 0,0-3-135 15</inkml:trace>
  <inkml:trace contextRef="#ctx0" brushRef="#br0" timeOffset="1.72116E6">30739 17951 712 0,'0'0'0'0,"0"0"44"16,0 0 40-16,0 0 9 0,0 0-35 16,0 0-19-16,0 0-7 0,0 0-3 15,0 196 10-15,-2-154 12 16,-1-2-15-16,3-5-14 0,0-6-10 16,0-3-7-16,3-3-4 0,-2-4-1 15,0-3 0-15,1-3 0 0,-1-2-54 16,2-3 3-16,2-4-34 0,-1-3-31 15,2-1-60-15,-3-5-104 0</inkml:trace>
  <inkml:trace contextRef="#ctx0" brushRef="#br0" timeOffset="1.72151E6">31005 18048 760 0,'0'0'0'15,"0"0"208"-15,0 0-53 0,0 0-105 16,0 0-34-16,0 0-9 0,0 0 1 16,0 0-6-16,0 0-2 0,-83 100 0 15,71-69 3-15,1 1-4 0,2 0 2 16,0-1 0-16,7 0-1 16,2-5 0-16,0-3 3 0,5-4-3 15,2-3 3-15,3-3-1 0,2-4-2 16,-1-6 0-16,2-1 8 0,3-2-2 15,-4-2 15-15,3-6 6 16,-2-1 7-16,2-4-4 0,0-4-3 16,-1 4 0-16,-3-4 2 0,-4 2-2 15,-5 3-5-15,-2 2-12 0,-6 3-3 16,-3 5-4-16,-7 2-1 0,4 0-1 16,-3 9-2-16,-2 1-43 0,4 0-25 15,0 1-44-15,4 0-33 0,5-7-78 16,-4-2-287-16</inkml:trace>
  <inkml:trace contextRef="#ctx0" brushRef="#br0" timeOffset="1.72202E6">31363 18017 687 0,'0'0'0'0,"0"0"139"16,0 0-21-16,0 0-59 0,0 0-31 16,0 0-18-16,0 0 5 0,0 0-1 15,0 0-9-15,-41 39-2 0,41-19-3 16,0 2 0-16,9 1-1 15,1 3 4-15,1 0-1 0,2 2 0 16,-1-2 1-16,-2-2 16 0,-4 0 10 16,-3-2-9-16,-3-1-10 0,0-2 0 15,-7-2 6-15,0-4 10 0,-2 0-4 16,-2-3-8-16,0-3-11 16,1-3 1-16,-1-3-2 0,0-1-4 15,-1 0 4-15,2-5 1 0,1-8-4 16,5-4 2-16,3-5 0 0,1-3-1 15,5-4 0-15,6 0 1 16,7 1-1-16,-2-1 0 0,7 4 2 16,-1-3 0-16,0 3 21 0,-3 2 0 15,-4 2 10-15,-4 5-3 0,-6-1-17 16,-4 5-9-16,-1 3 1 0,-5-2-1 16,-5 7-7-16,-4-1-2 0,-1 5-51 15,-3 2-43-15,2 2-64 16,-2 5-55-16,3-2-163 0</inkml:trace>
  <inkml:trace contextRef="#ctx0" brushRef="#br0" timeOffset="1.72226E6">31500 18284 1140 0,'0'0'0'0,"0"0"60"15,0 0 22-15,0 0-60 0,0 0-20 16,0 0-2-16,0 0 0 0,0 0 0 16,0 0-12-16,-19-36-25 0,19 36-46 15,0 4-77-15,3-1-29 0,2-3-181 16</inkml:trace>
  <inkml:trace contextRef="#ctx0" brushRef="#br0" timeOffset="1.72273E6">32029 17904 648 0,'0'0'0'0,"0"0"89"15,0 0 3-15,0 0-27 0,0 0-34 16,0 0-16-16,0 0-7 0,0 0-1 16,0 0 0-16,-89 8 16 15,80 7 11-15,-3 1 6 0,0 7-12 0,-2 3-10 16,-4 5-6-16,2 5-4 15,2 1-3-15,0 0-1 0,2 2-2 16,4-6 1-16,3-1-1 0,4-2 6 16,1-8 3-16,8-3-2 0,3-4-6 15,4-2 3-15,-2-4-5 0,5-3 3 16,-2-3 1-16,4-3 6 16,1 0 43-16,-4-6-2 0,4-3-7 15,-9-1-7-15,5 0-5 0,-7 1-5 16,-6-1-1-16,3 1-4 0,-6 1-6 15,-1-1-5-15,-5 4-6 0,-5 1-5 16,-7 3 0-16,-2 1-2 0,-3 0-27 16,1 3-7-16,-2 4-11 15,2 2-29-15,2-1-23 0,6 1-24 16,6-4-48-16,4-4-64 0,1-1-171 16</inkml:trace>
  <inkml:trace contextRef="#ctx0" brushRef="#br0" timeOffset="1.72322E6">32306 17962 616 0,'0'0'0'0,"0"0"180"0,0 0-89 15,0 0-35-15,0 0-19 0,0 0-8 16,0 0-5-16,0 0-9 0,-74 92-7 16,64-57-3-16,-1 3-2 0,4-3 14 15,1 0 10-15,4-5 14 16,3-1-12-16,3-4-13 0,2-5-8 16,0-8 0-16,1-2-5 0,5-9 1 15,1-1 20-15,1-5 28 0,10-8 0 16,-2-5-19-16,-3-2-1 0,3-2 2 15,-8-4 4-15,1 0 14 0,-10-1-31 16,-5 2-12-16,-4 3-9 16,-5 8 0-16,4 6-50 0,-11 5-32 15,1 3-70-15,-4 3-80 0,1 3-109 16</inkml:trace>
  <inkml:trace contextRef="#ctx0" brushRef="#br0" timeOffset="1.72345E6">32509 18389 1074 0,'0'0'0'0,"0"0"201"16,0 0-82-16,0 0-68 0,0 0-44 15,0 0-2-15,0 0-5 0,0 0 0 16,0 0-3-16,-23-34 2 16,21 34-126-16,2 3-15 0,0 0-84 15,0-2-193-15</inkml:trace>
  <inkml:trace contextRef="#ctx0" brushRef="#br0" timeOffset="1.72368E6">32853 18070 912 0,'0'0'0'0,"0"0"0"16,0 0 135-16,0 0-79 0,0 0-4 15,0 0-6-15,0 0-12 0,0 0-27 16,5 276-3-16,0-248 0 0,1 0-8 15,2-4 7-15,0-4-6 0,0-1-66 16,-1-5-32-16,-1-3-39 0,-1-2-135 16,-4-6-142-16</inkml:trace>
  <inkml:trace contextRef="#ctx0" brushRef="#br0" timeOffset="1.72854E6">21882 17008 419 0,'0'0'0'0,"0"0"109"0,0 0-52 16,0 0-24-16,0 0 4 0,0 0 7 15,0 0-10-15,0 0-5 0,5-21 4 16,-3 24-11-16,-1 3-22 16,1 6 0-16,-1 7 44 0,1 9-35 15,0 5-6-15,1 6 0 0,0 1-5 16,-2 4 1-16,-1-1 2 0,0 1 2 16,-4-5-3-16,-2-2 0 0,-1-5 3 15,2-2-2-15,-3-4-2 0,1 1-16 16,0-2-22-16,0-3 2 15,2-9 21-15,-1-7 18 0,2-6 4 16,-1-12 3-16,-1-5 16 0,-3-5 4 16,5-3-5-16,-2-3-10 0,3-3-1 15,1-6-1-15,0-1-3 0,2-1-4 16,0 0 10-16,6 1-3 16,10-4 1-16,1 6-1 0,6 0 11 15,5-4 6-15,-1 4-4 0,1 1 7 16,-1 3 8-16,0 0 0 0,2 6 0 15,0-1-3-15,0 8-7 0,-3 0-13 16,2 6-9-16,-5 6-3 16,-7 1-4-16,-6 6 2 0,-5 0-3 15,-5 6 0-15,0 5-3 0,-3 3 12 16,-9 0-4-16,-4 4 1 0,-6-2-3 16,-4 0 5-16,-1-1-4 15,1-1-2-15,3-2-4 0,-5 2-30 0,4-2-31 16,1-1-45-16,2-1 18 15,7-1-31-15,4 2-94 0,6-6-66 16</inkml:trace>
  <inkml:trace contextRef="#ctx0" brushRef="#br0" timeOffset="1.72878E6">22370 16963 459 0,'0'0'0'0,"0"0"209"0,0 0-112 16,0 0-30-16,0 0 5 0,0 0 9 16,0 0-41-16,0 0-25 15,0 0 41-15,16 21-10 0,-16-4-12 16,0 2-10-16,0-2-15 0,1-2-3 16,1-2-4-16,0-3 0 0,-2-1-1 15,0-5-2-15,0 2 2 0,0-2-2 16,-1-4-44-16,-3 0 1 15,-2 0-40-15,-2-11-122 0,1-3-128 16</inkml:trace>
  <inkml:trace contextRef="#ctx0" brushRef="#br0" timeOffset="1.72901E6">22470 16811 586 0,'0'0'0'15,"0"0"154"-15,0 0-145 0,0 0-18 16,0 0-263-16</inkml:trace>
  <inkml:trace contextRef="#ctx0" brushRef="#br0" timeOffset="1.72954E6">22693 16930 534 0,'0'0'0'16,"0"0"164"-16,0 0-114 0,0 0-27 15,0 0-10-15,0 0-4 0,0 0 1 16,0 0 1-16,-33 101 1 16,31-98-1-16,2-3 1 0,-2 0 3 15,2 0 0-15,0-7 4 0,0 0-15 16,5-5 4-16,1-3 5 0,5 1 18 15,2 0 6-15,-2 1 8 16,4-1 3-16,-1 7-16 0,0 2-2 0,1 4 5 16,1 1-13-16,-3 8-10 15,-1 0-6-15,-2 6-3 0,-5 0 2 16,-1 1-3-16,-3-3 1 0,0-3-1 16,-1-2 0-16,3-1 0 0,0-1-3 15,1-5-41-15,1 1-33 0,2-1-19 16,-1 2-65-16,1-2-34 15,-1 0-70-15</inkml:trace>
  <inkml:trace contextRef="#ctx0" brushRef="#br0" timeOffset="1.72999E6">23236 16873 585 0,'0'0'0'0,"0"0"180"0,0 0-141 15,0 0-28-15,0 0-4 0,0 0 12 16,0 0 22-16,0 0 7 0,0 0 8 16,77-112-4-16,-77 105-13 15,-4 5-2-15,-1-1-20 0,-2 3-14 16,1 0-2-16,-5 0 3 0,-4 5-3 16,1 3-1-16,-1 6 0 0,2-3 0 15,3 2 0-15,4-1-3 16,2-1-1-16,4 0-9 0,4 0 5 15,4 0 5-15,6 3 3 0,3 2 0 16,2 4 2-16,4 5 5 0,0 3 2 16,-3 3 0-16,-6 5-9 0,-6-1 0 15,-7 2 5-15,-1 1-6 0,-7 0 2 16,-4-2 1-16,-4-3-2 16,-1 1-14-16,-4-2-9 0,-2-1-9 15,-2-4 2-15,-3-4-3 0,-4-1-7 16,3-4 6-16,-3-6 7 0,1-3 2 15,4-8 6-15,2-3-2 0,4-12-33 16,7-8 3-16,8-6-1 0,5-12 29 16,15 2 31-16,8-6 23 15,10-3 24-15,7 3-4 0,6 0 5 16,7-1 13-16,6 6-10 0,4 6-31 16,-4 6-31-16,-10 2-112 15,-13 3-319-15</inkml:trace>
  <inkml:trace contextRef="#ctx0" brushRef="#br0" timeOffset="1.76452E6">23555 14008 416 0,'0'0'0'0,"0"0"77"0,0 0 41 16,0 0-34-16,0 0-34 0,0 0-17 15,0 0-7-15,0 0-4 0,-3-9-8 16,2 9-5-16,-2 3 1 0,1 3 8 15,0-2 8-15,-2 6-6 0,0-2-3 16,1 6-3-16,-4-1-2 16,0 0 5-16,-2 1 0 0,0 4-7 15,3 1-5-15,-1 3 0 0,-1 1-3 16,1 0-1-16,0 2 2 0,1-2-1 16,-1-1-2-16,0 2 0 15,1 0 1-15,1-3 0 0,-1 3 1 0,0-4-3 16,0 1 2-16,1-3 1 15,0 0-2-15,1-2 0 0,-3 0 1 16,-1-2-1-16,3-2 3 0,0 0-3 16,1-3 0-16,0-2 3 0,-1 0 0 15,2 1-2-15,0-1 0 0,3-1 3 16,-1 0 5-16,1-3 4 16,0 3-8-16,6-2 3 0,0 2 9 15,0 0-3-15,-1-3 1 0,-1-1-1 16,4 2-5-16,-1-3 7 0,0 2 2 15,5 0 1-15,-1 0 2 0,2 0-4 16,2 3-9-16,-2 0-1 16,3 2-1-16,-3-2-5 0,-1 1 1 15,4 0-1-15,-4-3 0 0,1 0 0 16,3-1-1-16,0 1 0 0,0-1 2 16,2 1-3-16,4-1 2 0,0-2 1 15,-1-1 1-15,5 2 7 16,-3-1 4-16,0-1-8 0,4 3-4 15,-4 2-1-15,-1 1 0 0,-4-2 0 16,0 2-2-16,-2 0 2 0,0-2-1 16,1-1 0-16,-5-1 0 15,1-2 0-15,3 0 3 0,-1-2-3 0,3-1 0 16,-1 0 0-16,0 0 1 16,1 1-1-16,-6 0 0 0,-1-1 0 15,1 0 2-15,-3 0-2 0,-2 2 0 16,-2 1 0-16,0 0-1 0,-1 0 1 15,-2 0 0-15,0-2 2 16,0 1-2-16,0-2 0 0,3 0 7 16,-3-2-7-16,2 2 0 0,0-1 2 15,1 1-2-15,2 2-3 0,-2 1 4 16,2-3-2-16,-2 3 1 0,2 0 0 16,-2 0-1-16,0 0 1 0,-4 0 1 15,2 0-1-15,-1 0 0 16,0 0 1-16,1 0-2 0,-1 0 2 15,2 0-1-15,1 0 0 0,1 3-3 16,1 1 3-16,-1 0 0 0,1-1 0 16,3-3 1-16,-4 0-1 0,2 0 0 15,-1-4 2-15,-1-2-2 0,2 0 0 16,0-2 3-16,-2-4-3 16,2 2 0-16,-3-1 2 0,1 0-3 15,-1 0 1-15,1 2 0 0,-5 4 0 16,1-2 2-16,0 1-1 0,-2 0 0 15,0-4 2-15,0 2-3 16,0-4 0-16,0-3 3 0,-2-2-3 0,-1 0 0 16,-2-4 0-16,1-2 0 15,0 0 0-15,-1-2-1 0,3 1 1 16,0 3 0-16,2 2 0 0,-1 3 1 16,-1 4-1-16,-1 1 0 0,0 4 0 15,1 1 0-15,1 2 11 0,0 2-3 16,0 0-5-16,0 0-1 15,-1-2-1-15,1 2-2 0,0-2 2 16,1-1-1-16,0 0 0 0,0-4 0 16,0 4 0-16,0-3-1 0,0-1 2 15,0 2-1-15,0-1 0 16,1 3 0-16,-1 0 1 0,0 1-2 16,0 0 2-16,-2 0 11 0,-2 1 1 15,-3-2 1-15,0 2-2 0,-1-1-6 16,-4 0-2-16,-2-2-1 0,-2-1-2 15,-1-1 2-15,-2-2-1 16,-3 0-2-16,-2 1 0 0,-4-3 4 16,-1 2-6-16,-4-2 4 0,-2 0 1 15,-1 2 4-15,-2 0 9 0,-1 5-2 16,0 3-2-16,-1 2-4 0,-4 3-6 16,2 8-2-16,4-2 0 0,3 2-3 15,9-2-34-15,9-4-20 16,11-1-31-16,6-4-121 0,4-10-209 15</inkml:trace>
  <inkml:trace contextRef="#ctx0" brushRef="#br0" timeOffset="1.77598E6">23498 14030 469 0,'0'0'0'0,"0"0"215"0,0 0-128 16,0 0-10-16,0 0-20 15,0 0-5-15,0 0-1 0,0 0-6 16,31-77-10-16,-31 77 4 0,0 0-10 16,-3 0-11-16,0 5-15 0,-2 3-2 15,-1 6-1-15,1 3 0 0,-1 4 0 16,1 1 0-16,-1 2-1 16,0 1 2-16,-4 0-1 0,3 0 0 15,0 0 0-15,-3 0 2 0,0 0-2 16,-2 1 0-16,0 0 1 0,3 1-2 15,3-2 2-15,-1-2-2 0,1 1 1 16,2-3 0-16,-2 1 0 16,3 3 0-16,-2-3-9 0,0 1 1 15,1 1 2-15,-1-3 6 0,3-3 0 16,0-1-4-16,2-3 5 0,0-3-2 16,0 0 0-16,1-3 1 0,2 1 1 15,0 1-3-15,3-2 4 0,0 0-3 16,-2 1 0-16,3-1 2 15,-1 0 0-15,1-2-2 0,3 5 1 16,1-6 0-16,1 2 4 0,4-1 2 16,-2-4 3-16,3-1 9 15,3-1 8-15,3 0 0 0,-2 0 5 16,-2-1-19-16,3 1-9 0,-3-3-1 16,4 3 2-16,1 0-4 0,0 1 0 15,0 4 9-15,-1-2-2 0,0 0-3 16,-1 3 1-16,3-1 0 0,-2 3-3 15,2 1-2-15,2-1 0 0,-2-2 1 16,1-1-1-16,0 4 0 16,-3-4 1-16,3 2 0 0,-3 0-1 15,-1-4 0-15,-1 0-1 0,-3-2 1 16,-6 2 0-16,0-3 2 0,-2 0-1 16,-4 0-2-16,1-3 2 15,-3 2 1-15,0-1-2 0,1 2 0 16,-1 0 1-16,-2-1 0 0,0 0 1 15,0 0-3-15,-1 0 0 0,1 0 2 16,-1 1-2-16,0 0-1 0,1 0 4 16,0 0-3-16,-2 0 0 0,1 0 2 15,-1 0-1-15,0-2 0 0,0-2 0 16,0-1 7-16,0 0-7 16,1-6 0-16,-1-1 3 0,0 2-3 15,0-7 0-15,0 0 0 0,0 1-1 16,0-1 2-16,0 0 0 0,3 2-1 15,2-3 0-15,-1-1 0 0,1 3 0 16,2-1 0-16,1-2 4 0,-1 2-3 16,1-2 0-16,0-1 2 15,-5-1 3-15,4-2 2 0,-4 0-1 16,1 3 0-16,1 0 0 0,-3-1-3 16,-1-1-1-16,2-2 1 15,0 4-3-15,-1 2-1 0,-1 1 0 16,1 1 1-16,1-1-2 0,1 5 2 15,-1-1 0-15,-2 1-1 0,0 4 0 16,1-3 0-16,-2 6 0 0,0-3 5 16,0 3-4-16,0-1-1 0,-1 3 0 15,0-1 4-15,1 0-4 0,-2 1 0 16,0 0 1-16,-2 0-2 16,0-2 2-16,1 2-1 0,-3 2-1 15,2-1 2-15,-2 1-1 0,0 0 0 16,-3-1 0-16,-1 1 0 0,-3 1-1 15,0 0 2-15,-4 0 1 16,-1-3-2-16,-1 0 0 0,0 0 1 0,0-2-1 16,-2 3 0-16,-1-4 2 15,-2-2-2-15,-6 0 0 0,-5 0-1 16,-2 0 0-16,-4 0 2 0,-1 2 0 16,-1-3-1-16,2 1 0 0,3-2-1 15,0 3 1-15,6-2 0 16,2 2 2-16,4 0-2 0,5-1 0 15,4 2-1-15,2-1 1 0,4 3 0 16,3 1 2-16,0-1-3 0,4 2 2 16,0 1-2-16,-1 1 0 0,2-2 2 15,1 2-2-15,2 0-1 0,-5 0 2 16,3 2 0-16,-1 1-5 16,2 2 5-16,0 4 0 0,0 1-5 15,1 8 5-15,-2-2 0 0,2 6-3 16,0 1 5-16,0 0-2 0,0 0 0 15,-1 5-1-15,0-1 2 16,-2 2-2-16,0 0 2 0,-3 2-3 0,1 1 3 16,0 1 1-16,1 0-3 15,2-3-1-15,1 0 3 0,-3 1-2 16,3-3-19-16,0-2 3 0,-1 2-5 16,1-3 1-16,-1-2 3 0,-1 0 2 15,-1-4-1-15,1-5 13 16,2 1-6-16,0-5 4 0,1 2 5 15,0-5-2-15,2-2 0 0,3 0 3 16,0-4 0-16,1 1 1 0,1-2-1 16,3 0 13-16,1 1-2 0,2 1 0 15,2-1-8-15,-3-1 1 0,6 0 6 16,-2 0-3-16,2 0 2 16,2 0-5-16,-1 1-2 0,4 2-1 15,0-1 1-15,4-2-2 0,2 0 0 16,-1 0 0-16,5 0 2 0,-6-3-2 15,-2 3 0-15,1 0 1 16,-5-2-1-16,3 1 0 0,-4 0 3 16,3 1-4-16,-3 0 1 0,-2 0 0 15,-2 0 0-15,1 0 1 0,-5 1-3 16,0 3 1-16,1-2 1 0,1 0 0 16,-1 0 0-16,-3-2-8 0,1 0 5 15,-4 0 3-15,-2-4 0 16,0 1 2-16,-2-1-2 0,1-1 0 15,-3-1 4-15,1 0-4 0,-1 1 0 16,-1 0 2-16,1 4-3 0,2-1 2 16,0 2-2-16,0-1 0 0,0-1 2 15,-2 2-2-15,0-1 0 16,1 0 2-16,-2 1-1 0,1-1 0 16,0-2 0-16,1 0 11 0,-1-5-9 15,0 0 1-15,0-2-3 0,2 1 0 16,0-6 0-16,0 2 3 0,0-5-3 15,1 2 0-15,2 0 7 0,-1-1-2 16,3 1 3-16,-3 0-4 0,1-1-1 16,0-5 4-16,0 1-5 15,2 0-1-15,-1 1 3 0,0-1-4 16,2-2 0-16,2 4 0 0,-1-4 1 16,-1 4-4-16,-2 3 5 15,-3 1-1-15,-1 2 2 0,-2 3 2 0,-1-3-5 16,0 1 0-16,0 1 0 15,0 0 6-15,0 4 0 0,0-3 2 16,0 5 1-16,0 0-1 0,0 0-1 16,-4 1-2-16,1 2-3 0,1-3 4 15,-4 4-6-15,2-4 0 0,2 2 0 16,-3 0 0-16,0-1 0 16,1-2 0-16,-5 2 1 0,1-1-2 15,-2 2 2-15,-4 0 0 0,-1 1-1 16,-6 0-1-16,-2 1 1 0,-1-2 0 15,-2 3 0-15,0-3 0 0,1-1 0 16,2 0 0-16,0-3 1 16,1 2-1-16,1-1 0 0,3 0-2 15,1 1 2-15,-1-1 0 0,-2 1 2 16,0 0-2-16,1 0 0 0,-1-1-2 16,-2 1-1-16,5 2 5 0,-5-3-3 15,2 0-1-15,5-1 4 16,-7 2-4-16,6 1 1 0,-2-1 1 15,0 2 0-15,2-4-5 0,-1 0 6 16,3 3-2-16,-1-2-4 0,4 2 8 16,1 0-5-16,1 1 2 0,3 0 0 15,1 1 0-15,1-2-1 0,-2 2 2 16,1 0 1-16,-4 2-2 16,1 0 0-16,-1 0-2 0,3 0-1 15,0 0 6-15,2 0-4 0,1 2-2 16,2-1 5-16,-2 1-4 0,2 2-5 15,1 0 6-15,0 6-3 16,3 2 0-16,1 3 7 0,1 2-6 16,1 3 2-16,-3 2 2 0,-2 5-1 15,-1 0-1-15,-1 5 1 0,-4 1 0 16,-4-2 0-16,2 1 0 0,1-3 0 16,0-1 0-16,1-2 0 0,3 0 0 15,-3 2-14-15,4 0 1 16,-3-1-4-16,0 0-5 0,-1-3-2 15,-2 1-1-15,0-1 10 0,3-2 8 16,0 0 4-16,1-7-4 0,3 2 5 16,0-4-5-16,0-1 2 0,6-1 5 15,-1-6 0-15,2-2-5 16,0-1 6-16,4-2 10 0,1 0 18 16,1 0-13-16,-1 0-11 0,0-2 0 15,0-3 4-15,-1 4 2 0,5-1-3 16,1 2 3-16,0 0-8 0,4 2-2 15,-3 1 1-15,3 2-3 0,1 0 1 16,3 2 0-16,-1-1 2 0,-1 1-3 16,2 0 2-16,-5-3-2 15,2-3 1-15,2 1 3 0,1 2-5 16,-2-2 2-16,-1 3 0 0,-2-1 1 16,-1 0-1-16,-4 2 0 15,2 1 1-15,-4 1-3 0,0-2 4 0,-1-2-2 16,-2 2 0-16,3-1-2 15,-2-3 1-15,6 1-14 0,-1-1 16 16,3-2-2-16,1 0-4 0,-1-3 1 16,-4-3-8-16,-3 3 4 15,-6 1 7-15,-2 1 2 0,-2 1-2 0,-1 0 2 16,0-2 2-16,-1 2-3 16,0-1 0-16,0 1 6 0,0-3-7 15,-2 0 2-15,0-1 1 0,-1-2-5 16,2 0 6-16,-1 1-3 0,1 0-3 15,1-1 6-15,0-3-5 0,0-1 0 16,1 0 4-16,1 0-3 0,3 2-1 16,-3-3 1-16,3 0 2 15,1-3-1-15,-2 1 2 0,2 2-2 16,-3-3 0-16,2 3 0 0,0-4 3 16,1-2-3-16,1-2 0 0,0 0 5 15,-1-1-5-15,1-1 0 16,-1 2 5-16,0-1 0 0,0 2 6 15,0 3 0-15,-1 2-5 0,1 0 0 16,-5 2-2-16,0-2-1 0,0 0 2 16,-1 1-5-16,0-4 0 0,0 2 0 15,0 1 1-15,0 0-1 16,0 1 0-16,-1 1 1 0,-1-1-1 16,-5 2 0-16,2-2 0 0,-4 3 0 15,2-2 0-15,0 3 1 0,-2 0-2 16,1 2 2-16,-2 1 0 0,-2 0-1 15,1 1 0-15,-4 1-1 0,0 0 0 16,-2 0 2-16,0 0-1 0,-2-1 0 16,-1 1 0-16,1-2 0 15,-3 2-3-15,-1 0-17 0,-1 1-6 16,-2 2-23-16,-1 0-27 0,-2-2-64 16,1-1-87-16,1 0-139 0</inkml:trace>
  <inkml:trace contextRef="#ctx0" brushRef="#br0" timeOffset="1.83659E6">22964 9853 147 0,'0'0'0'0,"0"0"163"16,0 0-82-16,0 0 6 16,0 0 12-16,0 0-7 0,0 0-12 15,0 0-7-15,8-49-30 0,-8 45-28 16,0 1-14-16,0 2 2 0,0 1-3 16,0 0 0-16,0 0-3 0,0 0 0 15,0 0-5-15,0 3 13 0,-3-1 3 16,0 3 1-16,0 1 3 15,-4 0 2-15,2 1 0 0,-3 1-3 16,2-1-4-16,-3 2-3 0,0-1 1 16,-1 6-4-16,-2 2-2 0,-1-2 2 15,-1 3 2-15,-1-2-4 16,-1 3 2-16,-1-1 0 0,2 2-1 16,-2 1 0-16,1-2 1 0,2 4-1 15,-4-1 0-15,1 1 1 0,-3 3-1 16,1-1-11-16,-4 4 3 0,-1-2 1 15,-2 3 6-15,0-2 0 0,2 0-1 16,0 3 4-16,0-4-2 0,-1 1 0 16,3-2 0-16,-2 0 0 15,4-1-1-15,-1 0 2 0,2 0-2 16,2-4-27-16,3 3 16 0,-2-3-3 16,1 1-2-16,-2 1-1 0,-2 0-2 15,-1 1 16-15,-2-2 7 0,0 4 0 16,0 0 15-16,-1-2 3 15,1 0-6-15,2-3-5 0,3-2-4 16,4-4-4-16,-2 1-2 0,4-3 0 16,2 0 2-16,-2-2-2 0,3-3 0 15,-2 4 2-15,-1-3-2 0,1 2 2 16,0-2 5-16,-1 1 0 16,0 2 3-16,0-1-2 0,-3 0 0 15,2 3 1-15,2-4-6 0,0 3-3 16,2-1 0-16,0-1 3 0,-2 0-4 15,2-2 2-15,1-1 0 0,-1 1-1 16,-1 2 0-16,0-2 39 16,1 1-12-16,-1 1-13 0,-1 0-6 15,-2 2-1-15,0 1-1 0,-2 2-4 16,-1 2-2-16,2 3 0 0,-2-1 4 16,2 0-6-16,-2 0 4 0,0-2-1 15,4 2-1-15,-1-2 0 16,3-3 2-16,0-3-2 0,1 1 0 15,1-8 6-15,2 2-6 0,2 1 0 16,2-5 4-16,1 1-5 0,0-3 0 16,0 0 1-16,2 0-32 0,4-3-5 15,-2 1-30-15,3-3-45 16,-3-1-46-16,-3 0-86 0</inkml:trace>
  <inkml:trace contextRef="#ctx0" brushRef="#br0" timeOffset="1.83728E6">21587 11294 463 0,'0'0'0'0,"0"0"196"15,0 0-122-15,0 0-42 0,0 0-13 16,0 0-10-16,0 0-2 0,0 0-2 16,0 0 0-16,-67 57 9 0,67-51 10 15,0 5 10-15,0 0-7 0,0-1-10 16,5 4 2-16,3 1 2 16,-1 0 0-16,5-1 2 0,-3-4 7 15,2-3-5-15,2-3-1 0,-2-4 14 16,2 0-1-16,-4-2-12 0,0-5 3 15,1-3 8-15,-4-4 2 0,-1-2 5 16,1 0-16-16,-5-3-9 0,0 2-3 16,-1-3-1-16,-6 4-1 15,0 3 3-15,-5 2 7 0,-1 3 1 16,-4 6 0-16,-1 1-7 0,-3 1-11 16,0 3-6-16,1 6 0 0,4-1 1 15,2 0-21-15,4-1-22 0,8-1-16 16,1-2-28-16,4 3-9 15,7 1-59-15,2-2-158 0,-1 3-179 16</inkml:trace>
  <inkml:trace contextRef="#ctx0" brushRef="#br0" timeOffset="1.8434E6">26598 7470 189 0,'0'0'0'0,"0"0"49"16,0 0-43-16,0 0-4 0,0 0-1 15,0 0 1-15,0 0-1 0,0 0 7 16,-68 54 7-16,64-50-1 0,-2 3 7 15,0 2-9-15,-1 0-7 0,-4 5-3 16,0-2 1-16,-2 6 3 0,-3-1-3 16,-2 3-2-16,2-1-1 15,-2 3 0-15,2-2 0 0,-1 3 1 16,3 2-1-16,-1 1 0 0,-1 2 1 16,-2 1-1-16,-1 2-4 0,-1 0 1 15,-2 7 2-15,1-1-1 0,-2 4-1 16,-2-1-5-16,3 4 3 15,1 0-18-15,4 2 7 0,-1 1 16 16,3 0 0-16,-2-1 5 0,3-1 8 16,0 4 2-16,3-3 1 0,2 2-12 15,1 0-2-15,5-1-4 0,-1 1 0 16,4-2-6-16,0 2 1 16,6-3 5-16,3 3 1 0,1-3-10 15,3 0 1-15,-1 0-1 0,5-3-2 16,-3 3-55-16,2 0 2 0,1-1 7 15,-2 0-13-15</inkml:trace>
  <inkml:trace contextRef="#ctx0" brushRef="#br0" timeOffset="1.84384E6">28037 10147 27 0,'0'0'0'0,"0"0"72"16,0 0-65-16,0 0 2 15,0 0-11-15,0 0 3 0,0 0-2 16,0 0-29-16,217-148 7 0,-194 128 34 16,-1-1 25-16,2-3 45 0,-1-3-18 15,3-4-21-15,4 2-34 0,3-5-16 16,0-3-116-16</inkml:trace>
  <inkml:trace contextRef="#ctx0" brushRef="#br0" timeOffset="1.84429E6">28807 9006 209 0,'0'0'0'0,"0"0"16"16,0 0 34-16,0 0-26 0,0 0-10 15,0 0 2-15,0 0-8 0,0 0-7 16,0 0-2-16,-40-363-1 15,29 326-3-15,-2 3 5 0,-3-1 0 16,0 1 9-16,0-1 1 0,-2-1-8 16,1 1 8-16,-1 1 6 0,-1 0 4 15,1-2 15-15,-2 0-30 0,3 1-4 16,-3 1-2-16,0-3-12 16,1 7 0-16,-2-2-2 0,-2 0-13 15,0 1 8-15,-3 2 10 0,-2-1 8 16,0-1 4-16,0 1 0 0,-1 1-1 15,1-3 0-15,0 0 5 0,0 1-2 16,0 3 3-16,3-2-3 16,-2 3-4-16,-3-1 0 0,-2 2-33 15,-2-1 1-15,-3 3 29 0,-1 1 6 16,-1 1 23-16,0 3-5 0,-5-1-2 16,4 1-11-16,-3 2-7 0,3-5 0 15,1 3 2-15,-2-3 4 16,0 1-2-16,2 2-3 0,0 2 0 15,3-3-3-15,-2 5-12 0,0 1-29 16,-1 2-64-16</inkml:trace>
  <inkml:trace contextRef="#ctx0" brushRef="#br0" timeOffset="1.89181E6">30684 6134 282 0,'0'0'0'15,"0"0"45"-15,0 0 1 0,0 0-21 16,0 0-3-16,0 0-4 15,0 0-8-15,2-23 24 0,5 19 19 16,-2 0 11-16,0-1-1 0,-3 4-13 16,0 1-9-16,-2-2-1 0,0 2-16 15,0 0-3-15,0 0 0 0,0 2-7 16,-2 4 14-16,-3 4-5 16,1 0-6-16,-5 2-6 0,3 1-7 15,-3 2 0-15,-1 0-3 0,-1 1-1 16,-2 0 0-16,1 0 4 0,0-1-4 15,1 1 0-15,-1-1 4 0,0-2-5 16,-2 1 2-16,0 0 3 16,2-2-4-16,0 1 0 0,-1-1 2 15,1-2-2-15,-2-1 0 0,-1 2 3 16,2-2-4-16,1 4 2 0,2-4-1 16,2 1 0-16,4-3-2 0,1 0 2 15,-2-2 0-15,4 0 1 0,1-3-1 16,0-2 0-16,0 0 0 15,0 1 0-15,0-1-1 0,0 3 2 16,0-1 4-16,6-1-2 0,-3 4 6 16,3-3 0-16,-1 4 2 0,3 0 4 15,-2 5-3-15,2-3-1 0,3 5-3 16,-2-1-6-16,2-1 4 16,0 2 4-16,4-4-3 0,-2 2-1 15,6 0-1-15,2-1 2 0,-2 0-4 16,4 3 4-16,-2-1-6 0,1 5 2 15,1-2 1-15,-2 1-4 16,2 0 0-16,-2-2 0 0,-1 0 2 16,3-1-2-16,-2 1 0 0,3-1 2 15,2-1-2-15,-3-1 0 0,1 1 2 16,2 0-4-16,-2 1 4 0,-1 1-2 16,-5 1 0-16,4 3-2 15,-3-2 2-15,-3 0 0 0,4 1 0 0,-3-5 2 16,0 3-3-16,0-3 1 15,0 0 0-15,2-1 0 0,-2 0 0 16,3-3 2-16,-3 0-3 0,1 1 2 16,3-1 0-16,-1-1-2 0,1 5 1 15,-1-1 0-15,-1 1 0 0,-2 0-1 16,-3-3 0-16,-2 1 0 16,-2-5 2-16,-1 3-1 0,-1-2 0 15,0-2 0-15,0 2 2 0,1 0-2 16,0-1-1-16,2 1 2 0,-1 2-2 15,3 0 1-15,-4 0-1 16,1-1-12-16,-2-2 1 0,-3 1-6 0,-1-4 1 16,0 0 13-16,-1 0 1 15,-3-2 0-15,0 0 1 0,0 0 2 16,0 0 0-16,0 0 0 0,0 0-4 16,0-2 1-16,0 1 3 0,0 1 0 15,0 0 0-15,0-1 1 16,0 1 0-16,0-2-1 0,0-2 0 15,0-1 0-15,2 1 0 0,0-3 0 16,1-1 0-16,2 4-4 0,-1 0 5 16,0-2-2-16,-1 0-1 0,1 1 2 15,0-3 0-15,0 0 0 16,6-1 0-16,-1-1-2 0,0-2 2 16,3-1 0-16,1-3 2 0,2 1-2 15,2-4-2-15,-1 1 4 0,-2-1-4 16,3 3 1-16,-2 0 1 0,3 2-3 15,-1 1 4-15,4 4-2 0,-5-2 0 16,0 3 2-16,-3-3 2 16,-2 3-3-16,-3-1 0 0,0 2 8 15,0-2-7-15,-2 2 5 0,0-5 0 16,1 0 4-16,1 3 0 0,-1-1-2 16,-6 3 6-16,3-3 3 0,-3 4-2 15,-1-2-5-15,0 1 2 0,0-1-3 16,0-3 2-16,0 0-1 15,-2 2-5-15,1-2-5 0,-2 2 0 16,3 0 5-16,-3-5-6 0,-2 2 2 16,0-3 0-16,-1 1-2 0,-3 3 2 15,-1-3-2-15,-1 1-3 0,-4-3 6 16,-3 0-1-16,-3 3-2 16,1-2 2-16,-1 2 4 0,1-3-3 15,-1-1 4-15,-2 1-3 0,-1-1-3 16,-3 3 0-16,4-1 7 0,0 0-7 15,0-3 0-15,-2-1 2 0,-5-2-4 16,-4-2 4-16,-2-2-2 0,-3 3-1 16,-4-2 2-16,2 3 24 15,3-1-11-15,0 1 1 0,3 6-6 16,4 0 6-16,-2 1-6 0,4 1-5 16,5-1-3-16,1-1 6 0,5 3-2 15,1-2-5-15,1-2 0 16,3 3 5-16,-1-3-5 0,4 5 0 15,-1 2-1-15,-2 0-15 0,2 4-14 16,-1 0-20-16,3 3-49 0,2 2-15 16,0 0-11-16,3 0-185 0,-4 0-137 15</inkml:trace>
  <inkml:trace contextRef="#ctx0" brushRef="#br0" timeOffset="1.89293E6">30925 6217 656 0,'0'0'0'0,"0"0"94"0,0 0-22 16,0 0-21-16,0 0-23 15,0 0-23-15,0 0 7 0,0 0-12 16,-18 17 0-16,6-7 0 0,1 2 4 16,-3-2-4-16,2-1 0 0,-1 4 4 15,1-3-5-15,1 3 2 0,-2 2-1 16,0 0 0-16,1-2 0 15,-1 2 1-15,0-3-1 0,5 3 0 16,0-5 2-16,6-2-2 0,2-1-4 16,0-4 4-16,3 1-1 0,4-1 1 15,1-2 27-15,2 1 3 16,5-2-6-16,-1 0-10 0,3-3-8 16,3-4 0-16,2-2-3 0,0 0-4 15,-1 0 2-15,0-3 3 0,-2 1-5 16,-1 1 2-16,-3 2 2 0,-3 0-3 15,-2 2 0-15,-1 0 53 0,-4 4-16 16,-3-3-7-16,-1 4-10 16,-1 1-7-16,0 0-11 0,0 0-4 15,0 0-10-15,0 3 13 0,0 0 4 16,0-1-5-16,0 0 0 0,0-2 3 16,1 1-4-16,1-1 2 0,1 2 6 15,1-2-5-15,0 0 6 16,0 0 0-16,0-3-3 0,0-1 3 15,-2 1-1-15,3 1-2 0,-4 1-1 16,0 1-2-16,1 0-2 0,-2 0 0 16,2 0 0-16,3 0-4 15,-4 0 6-15,3 0-2 0,-4 0 0 16,0 0 0-16,0 0 0 0,0 0 5 16,1 0-3-16,-1 0 1 0,1 0 0 15,-1 0 10-15,0 0-3 0,1 0-3 16,-1 0-5-16,0 0-1 0,0 0-2 15,-1 0 2-15,1 0-2 0,0 0-2 16,0 0 3-16,-1 0 0 16,0 1-4-16,-5 2 7 0,1-1 1 15,1-1-5-15,-2 2 2 0,1 3 1 16,-3-3-2-16,2 3 0 0,-3 2-1 16,1-2-1-16,-3 0 4 0,2 2-1 15,2-3-1-15,-4 0 0 0,3 0 4 16,-1-3-5-16,3-1 2 15,-1 2 2-15,3 0-4 0,-1 1 2 16,1 1-2-16,0 0 1 0,-1 1 0 16,1 3 3-16,2-3-3 0,-3-1 0 15,4 3 4-15,0-4-5 16,-1 0 2-16,0 1 1 0,-2-4-2 16,3 1 0-16,0-2 6 0,-1 0-6 15,2 0 0-15,0 0 9 0,0 0-9 16,0 0 0-16,0 1 0 0,-1-1-103 15,1 2-10-15,0 2-36 0,0 1-25 16,3 0-88-16,2 1-96 16</inkml:trace>
  <inkml:trace contextRef="#ctx0" brushRef="#br0" timeOffset="1.89364E6">31160 6436 502 0,'0'0'0'0,"0"0"145"0,0 0-63 16,0 0 15-16,0 0-31 0,0 0-31 16,0 0-17-16,0 0-13 0,0 0-9 15,3-1 8-15,-5 10 9 16,-3 4-1-16,-1 0-1 0,-5 3 0 15,0 0-3-15,-3 1-3 0,-3 3-2 16,1-5 2-16,-2 1-1 0,0-4 1 16,4-2-4-16,-2 3-2 0,4-4 2 15,2 0 3-15,1-4-5 16,3-5 2-16,1 2 2 0,2-2-4 16,2 2 2-16,1 1 0 0,0-3-1 15,0 0-1-15,0 0 3 0,0 0 0 16,3 0 6-16,5-6 10 0,1 2 2 15,2-4-3-15,0 2-6 16,1 0 0-16,0-1 6 0,0 1-2 16,-2 3-5-16,1-2 0 0,-3 2-6 15,-1 0-1-15,3 3 2 0,-1-2-2 16,0-1-1-16,2 2 3 0,0 1-2 16,2-5-2-16,1 2 4 0,0-2 0 15,4-1-4-15,-2 1 3 0,3-2-3 16,-5 0-1-16,0-2 0 15,-3 1 5-15,0 0-5 0,-5-1 0 16,-3 1 19-16,-3 0 21 0,0 0-13 16,-1 1-10-16,-3 1-7 0,-3 0 1 15,-2 0-8-15,4 2-2 0,-3 0 0 16,-1 3-2-16,2 1-7 16,-2 1 0-16,-2 7-32 0,-1-2-30 15,2 4-6-15,0 2-30 0,0 1-54 16,4-2-109-16,0-3-147 0</inkml:trace>
  <inkml:trace contextRef="#ctx0" brushRef="#br0" timeOffset="1.89423E6">31400 6578 478 0,'0'0'0'16,"0"0"118"-16,0 0-12 0,0 0-23 0,0 0-8 16,0 0-44-16,0 0-29 15,0 0-4-15,0 0 3 0,-12 14 6 16,6 1-3-16,-4 1 2 0,-1-1-2 16,1-1-1-16,-1-1 10 0,-2-2 6 15,2-1-9-15,-3 1-3 16,1-5-5-16,5 0 0 0,-5-4 2 15,4 3-3-15,0-2-1 0,-1 1 0 16,2 1 3-16,2-1-3 0,-2-1 0 16,4 0 3-16,-4 0-1 15,5-2 0-15,-2 2 0 0,3-1-1 0,-1 0 3 16,0-1-3-16,0 2 4 16,2-3 2-16,1 0 9 0,-1 0-3 15,1 0-1-15,0 0-6 0,0 0-6 16,0 0 0-16,0 2-5 0,-2 4-1 15,-2 0 9-15,-2 4-2 16,-1-1 0-16,-1-3 0 0,0 3 0 16,3-3-2-16,0-3 0 0,4 2 0 15,1-3-44-15,1 1-14 0,7-3-22 16,3 0-62-16,-1-7-81 0,-1-3-268 16</inkml:trace>
  <inkml:trace contextRef="#ctx0" brushRef="#br0" timeOffset="1.89452E6">31411 6559 648 0,'0'0'0'16,"0"0"43"-16,0 0 65 0,0 0 0 15,0 0-53-15,0 0-33 0,0 0-14 16,0 0 0-16,0 0-3 0,62 8 2 15,-49 6 8-15,-1 0 7 0,-2 1 9 16,-4-1 7-16,2-2-12 0,-4 0-5 16,-2 0 3-16,-2-5 0 15,0 1-1-15,-3-1 4 0,-4-1-2 16,-4 0-1-16,-3-2-2 0,-3 1-15 16,-3-5-6-16,0 0 5 0,0-5-4 15,1-1-4-15,0-1-6 0,3 0-19 16,4-2-33-16,2 3-57 15,2-2-88-15,5-1-329 0</inkml:trace>
  <inkml:trace contextRef="#ctx0" brushRef="#br0" timeOffset="1.89665E6">31000 6703 374 0,'0'0'0'0,"0"0"77"16,0 0-44-16,0 0-23 15,0 0-1-15,0 0 8 0,0 0-7 0,0 0-2 16,0 0 5-16,9-21 25 16,-9 20 11-16,0 1-5 0,0 0-2 15,0-2-18-15,0 2-15 0,0 0-10 16,3 0-6-16,1 0 13 0,5 0 21 15,0 2 4-15,3-2-10 0,2 0-10 16,2 0 6-16,0-2-4 0,-2-2-5 16,2 1 2-16,-3-3 2 15,-1 1 3-15,1-1-2 0,-3 0-6 16,-2 3-1-16,0-1 1 0,-1 0-2 16,-2 0-2-16,0-2 4 15,-2 3 8-15,-1 2 7 0,5-1-5 0,-3-3-11 16,4 1-3-16,1-2 4 15,3 2 1-15,1-2 4 0,2 0 4 16,2-1-4-16,-1-1-7 0,-2 0 0 16,-2 3-3-16,-3 1 2 0,-3-2 4 15,-6 1 16-15,0-2 40 0,-7 0-39 16,-7-2-23-16,-6 0-4 16,-4 0 4-16,-6 2-4 0,0 4 0 15,0 0 1-15,2 1-4 0,5 2-14 16,9-1-16-16,9 1-24 0,5 4-82 15,8 5-14-15,5-3-80 0</inkml:trace>
  <inkml:trace contextRef="#ctx0" brushRef="#br0" timeOffset="1.89933E6">31972 6847 379 0,'6'-5'0'0,"6"1"-17"0,-3-2 23 16,-8 0-2-16,2 2 9 15,-3-1 17-15,0 1 24 0,0 4 6 0,-4-2-27 16,0 2-23-16,-1 0 11 16,-1 0-7-16,-2 0-2 0,5 2-2 15,-6 2-7-15,6 1 2 0,-2 2 3 16,-1 3 4-16,-1 4 3 0,0 0 11 15,-5 3 4-15,-3 3 2 0,-5-1-5 16,-2 3-11-16,-7 2-8 16,-2 1-5-16,-3-2 2 0,0 2-3 15,-1-1-2-15,2-4 0 0,-1 0 2 16,6 1-3-16,-1-1 2 0,5-1 1 16,-1-1-3-16,1 1 2 0,2 0 0 15,3-2-1-15,0 1 0 0,6-1 6 16,1-3 7-16,3-1 5 15,6-1-3-15,1-6-7 0,1 3-3 16,1-5-1-16,0 2 0 0,0-2 0 16,0 4-3-16,0-1-1 0,0 3 0 15,2 0 3-15,2 1-4 0,3 3 2 16,4-1 15-16,1 1 3 16,0 4-4-16,2-4-4 0,4 5-5 15,0 0-1-15,3-3-2 0,3 1-3 16,3 2 0-16,4 0 4 0,0 3-5 15,1 0 2-15,2 0-1 16,0 3 0-16,0 0 0 0,4 5 3 16,1-3-4-16,3 4 2 0,-1-2 0 15,2-2-2-15,0 1 2 0,-2 0 0 16,1-1-1-16,3 2 0 0,0 1 0 16,1-2 0-16,-2 4 1 15,-1-1-1-15,-6 2 0 0,4 1 0 16,-5-1-1-16,-2 1 0 0,5 0 2 15,-5-2-1-15,4-3 0 0,-3 1 0 16,0-5 0-16,-3 2 0 0,-1-4 0 16,1 4 0-16,-1-2 0 0,1 0 0 15,4 1 0-15,-2 2 0 0,-1 0 0 16,1-1 0-16,-1 3 0 16,-1 0 0-16,-1-1 0 0,0-2 0 15,-2-1 0-15,-1-1 0 0,-5-3 0 16,-3 2-1-16,0-1 1 0,-4 1 0 15,2-1-1-15,1 2 2 16,0-2 4-16,4 4 3 0,1 0-4 0,2-1-1 16,0 4-2-16,0-7-1 15,-2 2 0-15,-2-3 0 0,-5-3 0 16,-1 0-2-16,-7 0 2 0,-1-2 0 16,0-2-2-16,1 1 3 0,-6-1 0 15,5-3-2-15,-3 0 2 0,3-1-1 16,2-3-3-16,-4 3 6 15,-1-8-2-15,1 2-1 0,-3 0 0 16,1-4 4-16,-1 1-1 0,0-2 2 16,1 0 4-16,0-3 10 0,4-4-3 15,-2 1-10-15,1-3-6 0,-1 0 0 16,-1-3 4-16,-1 3-4 16,3-2 0-16,-3-1 11 0,4 1-2 15,3-1 6-15,2-2 0 0,-3 1-6 16,-1 0-4-16,0-6-2 0,-1 1-2 15,8-2 1-15,1-3-2 0,2 1 0 16,-1-1 0-16,1-5 2 16,-4 4-3-16,2 1 2 0,-6 0 1 15,4 2-3-15,-5-2 2 0,-3 1 0 16,3 0-1-16,-8 2 0 0,-2-1 0 16,0 2 0-16,1 1-2 0,-1 1 1 15,3-1-2-15,-3 2 4 0,0 1-2 16,0 1-1-16,0 2 3 15,0-3 0-15,0 3-2 0,0-1 0 16,0-1 0-16,-6 5-4 0,-8-7 5 16,7 1 0-16,-3-2 1 0,1 0-1 15,6-1 3-15,-3 1-4 0,0 0 2 16,2-1 2-16,-1 1-3 16,4-1 0-16,1 2 3 0,-1-3-2 15,-5 3 3-15,1-4 4 0,-4 3 8 16,2-4 0-16,-1 2-7 0,-2-1-3 15,0-4-5-15,-3 4-2 0,-4-3-2 16,-1 3 4-16,0-2-1 16,-2 0 0-16,-2 1-1 0,4 0 3 15,-5 1-3-15,1-4 2 0,-2 3 9 16,-3-1-8-16,0 0 7 16,2-1-7-16,-2 3-2 0,3-2 0 0,-4 1 1 15,0-4-1-15,2 3 0 0,1 0 6 16,2-2-7-16,0 1 2 15,0 0 2-15,-1-2-4 0,-2 1 2 16,3 2 4-16,-1-2-6 0,-1 2 2 16,-1 0 0-16,-2 3-1 0,-1-5-1 15,0 2 2-15,0-1-2 0,0 0 1 16,0-2 0-16,0-2 0 16,-1 2 0-16,2 2 0 0,-1 1 1 15,0-3 0-15,-1 1 1 0,1 3-3 16,3-3 2-16,3 1 0 0,-1 1-2 15,-1 0 2-15,3-3 0 16,-5 1-1-16,1 0 0 0,3-2 3 16,-4 1-4-16,1 0 2 0,4 0 0 15,-2 1-1-15,3-1 0 0,2 1 3 16,2 0-3-16,-1 1 0 0,3-1 2 16,-3 1-2-16,6 2 8 0,-4 1-5 15,2 0-1-15,3 4 0 0,0 3-1 16,2 0-2-16,-1 2 1 15,1 4 0-15,4-1 0 0,0 3-4 16,5 0-4-16,-1 4-22 0,0 1-20 16,1 5-94-16,2 4 15 0,5 7-33 15,4 3-62-15,-1-6-150 16</inkml:trace>
  <inkml:trace contextRef="#ctx0" brushRef="#br0" timeOffset="1.90002E6">31959 7293 501 0,'0'0'0'16,"0"0"-12"-16,0 0 45 0,0 0-9 16,0 0-9-16,0 0 25 0,0 0-6 15,0 0-18-15,0 0 3 0,-79-27 8 16,64 27-6-16,1 0-7 0,-2 0-9 15,-1 6-4-15,2 1 4 16,2 2 8-16,2 6 6 0,2-1 9 16,1 2 1-16,8 4-4 0,1-4-17 15,14 1 2-15,4 0 1 0,6-7 5 16,1 1-5-16,1-4-4 0,-3-2-4 16,1-2 0-16,-5-1-2 0,-1-1-2 15,-4-1-102-15,-1 0-47 0,-6 0-86 16</inkml:trace>
  <inkml:trace contextRef="#ctx0" brushRef="#br0" timeOffset="1.90023E6">32048 7352 750 0,'0'0'0'15,"0"0"-2"-15,0 0 7 0,0 0 0 16,0 0-3-16,0 0 9 0,0 0 3 15,0 0-9-15,0 0-4 0,-202-10-1 16,193 12 0-16,6 1-11 0,3 4-81 16,1 0-32-16,11 1 18 15,0 1-86-15</inkml:trace>
  <inkml:trace contextRef="#ctx0" brushRef="#br0" timeOffset="1.90044E6">32218 7483 812 0,'0'0'0'0,"0"0"0"0,0 0-7 15,0 0 8-15,0 0 2 0,0 0 7 16,0 0-2-16,0 0-5 16,0 0 4-16,-140-6-1 0,129 18 2 15,7 1 0-15,3 0-6 0,1 3-1 16,2 0 3-16,2 0 0 0,7-1-7 15,3-4-25-15,4-1-54 0,1-4-42 16,-3-3-40-16,1-3-48 0</inkml:trace>
  <inkml:trace contextRef="#ctx0" brushRef="#br0" timeOffset="1.90125E6">32425 7391 702 0,'0'0'0'0,"0"0"23"0,0 0 35 16,0 0 15-16,0 0-29 0,0 0-5 16,0 0-12-16,0 0-17 15,0 0-6-15,-115 172-3 0,99-150 0 0,0-3 4 16,4-2-3-16,-5-3-2 16,5-2 0-16,0-6 5 0,1 0-5 15,7-4 0-15,3 0 4 0,1-2-5 16,0 0 2-16,2 0 6 0,4-2-11 15,2-2-28-15,4 0 22 0,-1 0 5 16,2 1 5-16,-2 1 0 0,3 2-6 16,-3 0 8-16,-3 5-2 15,0-1 0-15,-5 2-5 0,1 3 5 16,1-1-5-16,-5 7 8 0,1-1-2 16,-1 0 0-16,0 3 6 0,-3-4-3 15,-4-1 0-15,-1 1 4 16,2-3-2-16,4-3-1 0,1-1 2 15,0 3-2-15,1-5-2 0,-1 2 0 16,1-4-2-16,2-2 0 0,5 1 5 16,6-1-1-16,3 0-3 0,-2-1 0 15,1-1-4-15,-4-1-10 0,-1 1 3 16,-2 2 7-16,-5-1 0 16,1 0 4-16,0-1 3 0,-4 1-4 15,2-1 2-15,-1 2 0 0,-1-1-1 16,0 1 1-16,2 0-2 0,-2-2-2 15,3 2 0-15,2 0 1 0,-5 0-4 16,2 2 5-16,2-2-2 0,-4 3 0 16,0 0 2-16,0-1 23 15,-1 3-18-15,1-1-1 0,0-2 0 16,-3 2 0-16,0-4 11 0,2 2 3 16,1-2-8-16,0 1 3 15,0-1-2-15,0 1-1 0,-5-1-7 0,2 2-3 16,0 2-2-16,1 3-4 15,-4 0 4-15,4 3 0 0,-1-1 0 16,-1 1 2-16,4 1-2 0,-5-2 2 16,4-4-1-16,1 2 0 0,1-5-3 15,5 3 3-15,0-4 4 0,1 0-4 16,-1-1 16-16,8 0-14 16,0 0 3-16,-2 0-5 0,-1-1 0 15,-5 0 1-15,1-1-1 0,1-1 2 16,-4-1 3-16,3-2-2 0,-2-3 12 15,1 3 8-15,-1-3 6 16,-5-2 0-16,0 4-11 0,0-5-10 16,-3 4-6-16,3-1 1 0,-3 3-3 15,1 2 0-15,-1 2-7 0,-5 1-9 16,3 1-53-16,-6 7-3 0,3-2-33 16,-2 7-48-16,1-3-94 0,4-5-171 15</inkml:trace>
  <inkml:trace contextRef="#ctx0" brushRef="#br0" timeOffset="1.90185E6">32857 8007 483 0,'0'0'0'0,"0"0"-6"15,0 0 14-15,0 0 11 0,0 0 21 16,0 0-15-16,0 0-21 0,0 0-2 16,0 0-2-16,6-21 0 0,-6 20 10 15,0-3 2-15,0 2 6 16,0 2-4-16,0 0 1 0,0-3 15 16,0 3 16-16,0 0 6 0,0 0-9 15,-2 0-25-15,-5 5-7 0,-1 0 2 16,-5 8-5-16,0-3 8 0,-1 5 8 15,0 1-3-15,-2 0 3 0,4-2-8 16,-6-2 1-16,5 2-6 16,-1-3-8-16,0 0 0 0,3-1-1 15,0-4-1-15,2 0 2 0,0-3 3 16,0 0-3-16,2-3 6 0,3 0-1 16,-1 0 1-16,3-3 15 0,2-5 9 15,0-1-8-15,9-2-19 0,6 0-7 16,9-1 2-16,5 1 3 15,2 4-4-15,1 3 0 0,-2 0 0 16,-1 1 0-16,-4 3 0 0,-3 0 0 16,-2 5 3-16,-1 3-5 0,-1 2 1 15,-5 0 1-15,-2 2-181 0,-1-2-42 16,-6 0-139-16</inkml:trace>
  <inkml:trace contextRef="#ctx0" brushRef="#br0" timeOffset="1.90215E6">33182 8211 551 0,'0'0'0'0,"0"0"83"16,0 0-16-16,0 0-12 0,0 0 19 15,0 0-7-15,0 0-21 0,0 0-14 16,-93-37 8-16,80 35-2 15,-1 2-23-15,-2 2-8 0,2 2 0 16,-2 3 0-16,0 1 4 0,3 0-3 16,1 4-6-16,1 1-4 15,6 1 1-15,4 0 1 0,1 0 0 0,6 0 14 16,5 3-6-16,2-4-2 16,4 1-2-16,-1-2-1 0,1 0-6 15,-1-4-87-15,-3 2 1 0,-1-4-23 16,3-4-34-16,-3 0-32 0,-1-2-177 15</inkml:trace>
  <inkml:trace contextRef="#ctx0" brushRef="#br0" timeOffset="1.90239E6">33194 8317 798 0,'0'0'0'0,"0"0"70"16,0 0 1-16,0 0-26 0,0 0-11 15,0 0-26-15,0 0-8 0,0 0 0 16,0 0 0-16,-125-16-55 15,125 16-72-15,5 2-178 0,8-2 140 16,1-2-99-16</inkml:trace>
  <inkml:trace contextRef="#ctx0" brushRef="#br0" timeOffset="1.90267E6">33194 8317 468 0,'-7'-9'0'16,"7"9"157"-16,0 0-107 0,0 0 16 15,0 0 3-15,0 0-13 0,0 0-1 16,0 0-25-16,0 0-15 0,-75 168-4 15,52-151 1-15,0-1-6 0,2-3-7 16,2-3 2-16,0 0 4 0,5-5 6 16,1-5 9-16,0 0-5 15,9 0-8-15,-2-4 5 0,2-5-6 16,0 1-3-16,4 0 1 0,0-3-1 16,5 3-2-16,9-3-1 0,4-1 0 15,9 0-4-15,3 1 5 0,4 1-2 16,2-1-3-16,-2 1 7 15,1 1-4-15,0 3-3 0,-4 0 7 16,-1 4-4-16,-4 2-1 0,-4 0 3 16,0 1-1-16,-9 5 0 0,-1 1 0 15,-6 4 13-15,-4-3-4 0,-2 5 4 16,-10-1 3-16,-6-1 2 16,-6-1 4-16,-1-3-3 0,-4 1-3 15,2-5-7-15,2 0-4 0,4-1-5 16,1-2 0-16,6 0 4 0,4-2-5 15,1-4-67-15,4 0-22 16,3-2-59-16,3-3-84 0,4 1-102 16</inkml:trace>
  <inkml:trace contextRef="#ctx0" brushRef="#br0" timeOffset="1.90298E6">33620 8316 736 0,'0'0'0'0,"0"0"90"0,0 0-31 15,0 0 2-15,0 0 2 16,0 0-33-16,0 0-15 0,0 0-2 16,0 0-3-16,-77 85-4 0,56-70-2 15,-2 4 2-15,-1-1-2 0,3-2-4 16,1 2 0-16,2-4 5 0,7-2-6 15,-2 1 2-15,4-5 1 0,4 2-3 16,-1-3 2-16,5 0 1 0,-4 2-4 16,3-4 2-16,0 3 0 15,-1-3 0-15,3-2-64 0,-3 2 14 16,3-4-24-16,0 2-59 0,0-1-39 16,3-2-210-16</inkml:trace>
  <inkml:trace contextRef="#ctx0" brushRef="#br0" timeOffset="1.90335E6">33546 8568 455 0,'0'0'0'0,"0"0"186"0,0 0-102 16,0 0 1-16,0 0-28 0,0 0-32 16,0 0 8-16,0 0 6 0,0 0 7 15,-4 26-2-15,4-13-9 0,-2 4 3 16,-1-3-3-16,-1 5-2 15,0 0-2-15,-1 2-8 0,2 0-6 16,1-2-7-16,1-3-8 0,-4-1 2 16,0-1-2-16,0-2-4 0,2 0 4 15,3-5-4-15,-2 2-63 0,2-1-30 16,3-5-73-16,2 0-113 16,3-3-128-16</inkml:trace>
  <inkml:trace contextRef="#ctx0" brushRef="#br0" timeOffset="1.90359E6">33699 8822 967 0,'0'0'0'0,"0"0"160"0,0 0-72 16,0 0-31-16,0 0-22 0,0 0-16 16,0 0-17-16,0 0 2 0,0 0-2 15,-419 56-4-15,381-46-79 0,7-2-49 16,3-4-198-16</inkml:trace>
  <inkml:trace contextRef="#ctx0" brushRef="#br0" timeOffset="1.91171E6">27964 7242 389 0,'0'0'0'15,"0"0"130"-15,0 0-18 0,0 0-23 16,0 0-12-16,0 0-27 0,0 0-17 16,0 0-21-16,-3-9 6 0,1 5 6 15,1-3 2-15,0-1 4 0,-2 1-1 16,1-3 9-16,-3-1-3 15,3-3-4-15,-3-2-3 0,2-2 3 16,-1-4-7-16,0-5-2 0,-1 3-3 16,-3-5-4-16,1 0 0 0,-1-2-3 15,-2-3 0-15,-1-2-6 0,3-1-3 16,0 3 1-16,3 2-1 16,1 6 5-16,0 2 1 0,4 5-3 15,0-1 5-15,0 3-3 0,1 4-1 16,2-2 1-16,-1 6-1 0,-2 2-5 15,1 1 1-15,0 3-2 0,-1 2-2 16,1 0-8-16,0 1-28 16,1 0-40-16,2 0-37 0,3 4 15 15,3 3-58-15,1 3-30 0,-4-1-35 16,-3 1-131-16</inkml:trace>
  <inkml:trace contextRef="#ctx0" brushRef="#br0" timeOffset="1.91208E6">27781 6813 518 0,'0'0'0'0,"0"0"116"15,0 0-7-15,0 0-30 0,0 0-11 16,0 0-20-16,0 0-9 0,0 0 2 15,0 0-7-15,-52-166 5 0,63 146 8 16,1-1-10-16,4 1-2 0,-2 2-2 16,3 3 1-16,-2 1-6 0,-2 0 2 15,-1 5 2-15,-3 2 2 16,-2 1 1-16,-1 1-6 0,-3 4-9 16,3 1-15-16,2 0-5 0,5 6 0 15,4 2-5-15,2 8 8 0,-1-1-1 16,1 0-3-16,0 1 2 15,0-1 2-15,-1-3-4 0,-1 2 2 16,2 0 1-16,1 0-2 0,-3 0-98 16,2 4 0-16,0 0-90 0,-1 1-63 15,-1-1-204-15</inkml:trace>
  <inkml:trace contextRef="#ctx0" brushRef="#br0" timeOffset="1.9165E6">25738 5486 116 0,'0'0'0'0,"0"0"122"15,0 0-55-15,0 0-21 0,0 0-11 16,0 0-7-16,0 0-3 0,0 0-5 16,-37-29-1-16,28 25-9 0,3-2-7 15,-2-1 0-15,0 2 4 0,2-1 2 16,-2 0 2-16,-2 0 3 15,-2 0 8-15,2 0-6 0,0 0 1 16,0 1 5-16,3 3-2 0,-3-4-12 16,-1 5-5-16,-1-3-1 0,-1 1 0 15,-1 0-2-15,0 1 0 0,1 2 0 16,0-1 2-16,-2-4-2 16,-1 1 0-16,3 2 3 0,-1 0-3 15,-1 0 0-15,1 2 0 0,1-1 0 16,1-1 1-16,-2-1 1 0,-2 0-4 15,2 0 3-15,-2 0-1 0,2 2 0 16,-2-1-1-16,0-1 1 0,-2 1 0 16,2 0-19-16,-2 1 6 15,-2-2 5-15,6-1 5 0,-4 2 3 16,2-2 0-16,-2 1 0 0,1 1 5 16,0 0-3-16,2 0 4 0,2 2-4 15,1-2-2-15,0 2 0 0,-1 0 1 16,-1 0-1-16,-2-2-1 15,2 1 1-15,-2 1-11 0,2 0 1 16,-2 0-12-16,0 1 5 0,0-1 4 16,-2 0 8-16,5 2 3 0,0 0 3 15,-5-2-1-15,3 0 0 0,-3 0 0 16,2 0 1-16,1 0-1 16,-4 0 0-16,5 0 0 0,-5 1-8 15,6 2-17-15,-5-2 0 0,3 0 0 16,2 1 22-16,-3-2 4 0,1 0-1 15,1 0 0-15,1 0 0 0,-3 0 17 16,1 0-6-16,1 0-5 0,-2 0-5 16,1 0-1-16,1 0 0 15,-1 1 0-15,0-1-4 0,0 2-4 16,-1-1 2-16,-1-1 4 0,0 0 1 16,0 0 0-16,0 1 2 0,3-1 8 15,1 0-4-15,-1 0 1 0,2 1 2 16,0-1 3-16,1 1 2 15,2-1 4-15,-2 0 10 0,1 0 2 16,2 0-7-16,-4 0-4 0,3 0-8 16,-3 0-7-16,-3 0-2 0,0 0-2 15,-4 0 1-15,-1 0 0 0,2 2-22 16,-3 0 17-16,-2-1 1 16,0-1 5-16,0 2-1 0,-1 1 0 15,2 1 0-15,0-1 0 0,1 0 0 16,-2-2 0-16,1-1 1 0,-1 3-2 15,0-1 0-15,1 1 2 0,0 1-1 16,-1-2 0-16,0-1 0 16,0 0-13-16,0 1 8 0,-3-1 2 15,0 1-3-15,0-1-2 0,-1-1 5 16,0 6 3-16,1-4 0 0,-3-1 0 16,2 2-2-16,-3-1 3 0,3 1-1 15,0 1 0-15,2 0-1 0,-1-1 1 16,2-1 0-16,1 0-13 15,1 3 2-15,1 0-3 0,4-3 10 16,-1 2 1-16,3-2-1 0,0 4 4 16,1-1 0-16,0-2 0 0,2-2 1 15,-2 1 0-15,1 0 3 16,-2 0-2-16,-2 5-1 0,0-2-2 16,-4 2 1-16,1 0 0 0,2-1-23 15,-2-1 7-15,0-1 3 0,-1 1 2 16,-3-3 7-16,0 4 4 0,-3-1 0 15,-3-1 0-15,-1-2 12 16,-2 1 2-16,-1 2-5 0,1 0 2 16,2 1 0-16,0-1-9 0,3 3-3 15,1-4-1-15,2 0 2 0,3 1 0 16,2-1 0-16,0-2 0 0,3 0 2 16,0 1 7-16,3-3 6 0,0 1-5 15,3 0-2-15,1-1 0 0,1 2 1 16,3 0-3-16,-1-1-2 15,0 1-3-15,1 1-1 0,-4-2 0 16,2 1 1-16,1 2-1 0,-4-1 0 16,1 2 1-16,-2-1-1 0,-3-2 0 15,2 1 11-15,-4 0-1 0,2 0 10 16,-1 0 7-16,-2 0 11 16,2 0 7-16,-5-2-5 0,4-1-13 15,-2 0-6-15,4 0 3 0,4 0 4 16,3 2 1-16,2-2-2 0,3 0 3 15,1 0-3-15,-1-2-7 0,2 1-9 16,-1-2 0-16,-3 0 1 0,2 2 3 16,-1-1-6-16,-1 1-6 15,-1 1-5-15,0 0 4 0,-2 0-3 16,2 0-2-16,0 1 3 0,-1 4 0 16,3-2-8-16,1-3 3 0,0 1-1 15,1-1 2-15,2 0 5 16,0 0 0-16,0 0-2 0,0 0-14 15,0 0 11-15,0 0 4 0,0 0 0 16,-2 0 5-16,1 0-7 0,1-1 3 16,0-2 0-16,0 1-2 0,-1 1-10 15,-1-2 0-15,0 1 3 0,-1-2 5 16,0 1-2-16,-2 0 0 16,-1-4 4-16,-1 4 1 0,2 0 0 15,2 0-1-15,1 1 1 0,1-4 0 16,-1 1-9-16,2 0 4 0,0 3-1 15,0-3 12-15,0 1 0 16,0 2-4-16,0 0 0 0,0 2-2 0,-1 0 0 16,-2 0-10-16,-4 4 15 15,1 1-7-15,-2 1 3 0,-1-1-1 16,2 4 0-16,-2 1-3 0,2 3 3 16,3-1-5-16,0 1 3 0,1-3 1 15,3 0 2-15,0-1 2 0,0-2 0 16,3-3 4-16,0 0 5 15,0-1 1-15,3-1 1 0,1-2 2 16,8 0 1-16,0-2-2 0,3-5-5 16,0-3-3-16,-1 0-4 0,-2 0 2 15,-5 1 0-15,-4 1 7 0,-1-3 7 16,-5 2-2-16,0-1-1 16,-6 3-4-16,-5 3-7 0,-2 0-4 15,-1 4 2-15,0 0-6 0,1 0 3 16,3 6 0-16,2-2 0 0,4 3-5 15,1 0 3-15,3-1-1 0,-1-2-1 16,1 1 4-16,0-2 0 0,0 0 0 16,5 1 1-16,-2 0 1 15,2-1-2-15,1 0 0 0,-2-3-66 16,3 3-8-16,0 0-56 0,1 3-82 16,-1 0-100-16</inkml:trace>
  <inkml:trace contextRef="#ctx0" brushRef="#br0" timeOffset="1.93756E6">9306 5511 461 0,'0'0'0'0,"0"0"114"16,0 0-51-16,0 0 3 0,0 0 3 15,0 0 7-15,0 0-2 0,0 0-6 16,0 0 5-16,20-79-13 15,-20 79-21-15,0 0-12 0,0 3-13 16,0 5 3-16,0 3 19 0,2 2-2 16,0 6-17-16,0 8-13 0,1 5 1 15,-1 7-4-15,-1 3 3 16,-1 4 2-16,0 1-4 0,-3 1-4 16,-2 1 4-16,1-4 1 0,1 3-4 15,-1-6 2-15,2-1 3 0,2-2-6 16,-4-1 4-16,-1 2 0 0,0-1-4 15,-3-1 4-15,1-2-4 0,-2-1-5 16,0 1-2-16,2-3-5 0,2-2 0 16,-1-2 8-16,1-6 2 15,0 2 0-15,0-6 4 0,2-3 0 16,0 1-19-16,1-1 13 0,0-4 2 16,2-1-2-16,0-1 3 0,2-2-1 15,5-2-1-15,1 2 7 0,1-6-3 16,5-1-1-16,0 3 4 15,4-3 0-15,2 0 6 0,0-1 8 16,1 0 2-16,2 0-1 0,-2 0-5 16,1 1-10-16,0 2-2 0,-3 2 0 15,3-2 3-15,0 3-3 16,1-1 0-16,3-2 3 0,0-3-3 16,7 0 0-16,1 0 4 0,3-3-4 15,1-7 0-15,-1 1 4 0,-1 2-5 16,-1 1 2-16,1 2-1 0,-1 1 0 15,1 3 8-15,-3 0-6 0,-2 0-4 16,-2 0 4-16,-4 3-1 0,-3 0-1 16,0-2 0-16,0-1 1 15,-3 0-2-15,1 0 2 0,1 0-2 16,-9 0 1-16,0 0 0 0,-3 0 0 16,-2 0 0-16,-3 0-3 0,0 0 3 15,-1 0 1-15,1 0-1 0,-1 0 7 16,0-3-1-16,4-2 1 15,0 2-4-15,-1-4-2 0,2 2 0 16,-5 1 1-16,-1 2-3 0,2-2 2 16,-2 3 1-16,0 0-3 0,-2-2 2 15,0 3 6-15,0-3-5 0,0-3 4 16,-2-1 0-16,1-4-3 16,0-2 3-16,1-2-1 0,0-2-3 15,2-3 1-15,1-4-3 0,4-5 0 16,-3-3 0-16,4 0 2 0,-3-4-3 15,0 1 2-15,-2 2 0 0,-3-1-1 16,0 1 0-16,0 1 2 16,-1 3-2-16,-5-5 0 0,1 0 3 15,-1-1-3-15,2-4 0 0,0 2 0 16,1-1-2-16,1 0 4 0,2 3-2 16,0 4-2-16,0 2 2 0,5 2 0 15,-4 3 0-15,-1 2 1 16,0 5 0-16,0 2-1 0,-2 2 0 15,-5 1 3-15,-3 2-4 0,-1-2 2 16,1 3 1-16,3 1 2 0,-1-1 0 16,-2 0-3-16,0 0-2 0,1 2 2 15,0-2-1-15,2-2 0 0,0 4 0 16,1-5 1-16,-2 8-1 16,2-2-1-16,-3 0 3 0,-1 3-4 15,-4 0-1-15,-2 2 2 0,-1-1 2 16,-4 0 6-16,1-1 4 0,0 0-5 15,1-1 1-15,1 2-3 16,-1-2-3-16,-4-3 1 0,-2 2-1 16,-2 2-1-16,-5-1 0 0,-1 1 8 15,-2 3-5-15,-6 0 13 0,3 0 2 16,-4 0 4-16,-1 0 2 0,2 0-6 16,0 0-11-16,2 0 1 15,2 0-5-15,4 0-4 0,4 0 2 0,3-4 4 16,5 1-7-16,2-1 4 15,6-1 2-15,-1 1-5 0,4 1-1 16,0 2-30-16,4 1-54 0,1 2-52 16,-2 9-158-16,-6 0-320 0</inkml:trace>
  <inkml:trace contextRef="#ctx0" brushRef="#br0" timeOffset="1.94075E6">9190 5511 345 0,'0'0'0'16,"0"0"100"-16,0 0-1 16,0 0-36-16,0 0 0 0,0 0-7 15,0 0 3-15,0 0-2 0,-50-29-8 16,44 23-20-16,-3 3-9 0,1-3-6 16,-2 0-6-16,-3-2 1 15,-3 2-5-15,-1-1-1 0,-2 1 5 0,-4-3-3 16,-1 1 3-16,-5-2 3 15,0 2 10-15,-3 1-1 0,-6-4-1 16,0 5-5-16,-3-3-8 0,0 2-3 16,0 1-1-16,-1 1-3 0,4-2 2 15,1 1 2-15,3 0-4 16,2 3 2-16,5-5 1 0,0 3-2 16,2-1 0-16,1-2 15 0,-1 1 4 15,0 1 2-15,-3-1 0 0,0 0-5 16,1-1-2-16,-1 3-6 0,1-1-5 15,0 1 2-15,1-1-3 16,1 3-3-16,2 0 2 0,2 2 1 16,1-2-3-16,3-1 2 0,-1-1 0 15,1 2-2-15,3 1 2 0,-3-1 2 16,3 2-2-16,-3-2 2 0,0 1-1 16,1 0-3-16,-4 1 2 0,2 1 0 15,-5 0-2-15,-2 0 0 0,-1 0 2 16,-6 0-2-16,0 1 2 15,0 1 0-15,-2-2-2 0,0 1 2 16,-3-1-1-16,-2 0 0 0,-1 1 0 16,1 3 0-16,2-2 0 0,-1 4 0 15,0 0 0-15,1 0 0 0,-1 0-1 16,0-2 1-16,2 2 0 16,1-3 0-16,3 2 3 0,2-1-5 15,1 0 4-15,3 2-2 0,3-1 0 16,4-2 0-16,4 2-1 0,3-3-1 15,7 1 3-15,2-3-2 16,2 1-3-16,1-1 1 0,0 0-3 0,0 0 2 16,0 0 5-16,0 0-2 15,2 0-13-15,3 0 23 0,6 0-7 16,-1 0-3-16,2 0-17 0,3 1-61 16,2 3-74-16,4 3-36 0,-1-5-160 15</inkml:trace>
  <inkml:trace contextRef="#ctx0" brushRef="#br0" timeOffset="1.94147E6">9265 5576 451 0,'0'0'0'0,"0"0"178"16,0 0-81-16,0 0-34 15,0 0-6-15,0 0-35 0,0 0-34 16,0 0-98-16,-6 6-204 0</inkml:trace>
  <inkml:trace contextRef="#ctx0" brushRef="#br0" timeOffset="1.94387E6">4672 9072 385 0,'0'0'0'15,"0"0"191"-15,0 0-50 0,0 0-62 16,0 0-48-16,0 0-11 16,0 0 19-16,0 0-6 0,23 25 11 15,-1-21-3-15,7 0-9 0,5-2-6 16,8 0-10-16,7-2-3 0,3 0 9 15,4-2-7-15,1 1-8 0,-2 1-1 16,0 0-2-16,-2 0-1 16,-3 0-2-16,-1 0 6 0,2-2-4 15,-4-3-2-15,-3-1 2 0,-5 0-2 16,-5 0-2-16,-6 3 2 0,-7 1-1 16,-10 1 0-16,-8 1-2 0,-3 0 1 15,-3 0 1-15,-13 0 15 16,-2 0-10-16,-10 0-5 0,-6 0 0 15,-5-1 5-15,-7-2-7 0,-6-1 4 16,3 0 3-16,-2 2-4 0,5 2 0 16,2 0-2-16,10 7-11 15,8-3 9-15,8 2 2 0,9 2-3 16,7-1-1-16,5-3-10 0,11-2-1 16,8-2 6-16,9 1-42 0,0-1-116 15,6-1-227-15</inkml:trace>
  <inkml:trace contextRef="#ctx0" brushRef="#br0" timeOffset="1.9849E6">9305 10578 282 0,'0'0'0'16,"0"0"175"-16,0 0-100 16,0 0-10-16,0 0-19 0,0 0-13 15,0 0-5-15,0 0 0 0,30 43 7 16,-28-39 3-16,-2-3 14 0,2-1 5 15,-2 2-17-15,1 1-5 0,-1-3 3 16,0 0-7-16,0 0 4 0,0 0 15 16,0 0-7-16,0 0 0 15,0 0 3-15,0-2-18 0,-1-1-14 16,-2-3-11-16,-3-1-1 0,2-2 10 16,-3 1 4-16,0-6 3 0,-2 3-1 15,-1-4 1-15,-2-2-2 16,-2-1-9-16,-2-3 0 0,2-4 6 15,-1-1-2-15,3-5 2 0,-1-1 13 16,1-1 4-16,4 4-6 0,0 4-15 16,-1 2-7-16,0 4 0 0,2 3 4 15,-2 3 1-15,-3 3 0 16,3 0-1-16,0 1-2 0,1-1-5 16,2 7 0-16,3-2 2 0,1 5-2 15,2 0-74-15,0 2-21 0,1 5-36 16,3 4-15-16,2 0-44 0,-3 3-124 15,2 1-142-15</inkml:trace>
  <inkml:trace contextRef="#ctx0" brushRef="#br0" timeOffset="1.98524E6">9114 10385 618 0,'0'0'0'0,"0"0"264"16,0 0-181-16,0 0-33 0,0 0-10 16,0 0 7-16,0 0 10 0,0 0-7 15,0 0-10-15,-88-204-7 0,77 177-13 16,2 2 0-16,-1-1 5 0,4 5-4 16,4 4-5-16,0 1 11 15,0 4 8-15,-1 1-2 0,3 3-4 16,0 3-11-16,5 4-8 0,4 1-2 15,6 6 4-15,4 7 1 0,4 5-9 16,2 7 3-16,0 1-3 16,-2-1-2-16,2 0 0 0,-4-4-1 15,-2-3-2-15,1-1-19 0,-4-4-9 16,-3-6-31-16,0 2-13 0,-3-6-35 16,-1-1-127-16,-2-2-64 0,-5 0-294 15</inkml:trace>
  <inkml:trace contextRef="#ctx0" brushRef="#br0" timeOffset="1.9969E6">11081 13233 487 0,'0'0'0'0,"0"0"57"0,0 0-41 16,0 0 0-16,0 0 36 16,0 0 3-16,0 0 18 0,0 0-8 15,13-14-23-15,29 7-2 0,12-2-2 16,21 0-2-16,19-3 5 0,13-4 0 15,18-1-6-15,11-2-5 0,10-3-4 16,8 3-13-16,2 0-3 0,5 1-6 16,-2 3 1-16,1 3-2 15,-8 1 1-15,-3 5 1 0,-7 4-4 16,-12 2-2-16,-6 3 2 0,-16 7 1 16,-13 4-2-16,-16 0-11 0,-17 4 1 15,-20-4 3-15,-13 2 7 0,-15-3 0 16,-14-6 0-16,-11 3 16 15,-12-4 4-15,-7 2-3 0,-14-1-5 16,-11-3-8-16,-11 4-3 0,-16-5 0 16,-9 1 0-16,-12-3-2 0,-4-1-1 15,-10 0-4-15,-2 0-10 0,-5-2-10 16,-1 2 1-16,3 0-15 16,2 0-2-16,7 1-12 0,8 0 5 15,8-1 34-15,14 0 13 0,12 0 1 16,18 0 2-16,19 0 13 0,22-5 36 15,16-3 31-15,29-2-43 0,24-3-34 16,33-3 21-16,31-4 16 0,31-3 0 16,32-2-7-16,15-2-12 15,9 1-13-15,9 2-2 0,1 1-3 16,-2 3-1-16,-3 3-1 0,-20 1-1 16,-24 6-2-16,-36-2 2 0,-43 5-2 15,-47 2 2-15,-43 4 0 0,-51 1 7 16,-40 10-9-16,-46 5 2 15,-35 4 7-15,-39 1 8 0,-30 4 2 16,-21 3-8-16,-9 2 1 0,-10 0-4 16,5 5-6-16,18-2-1 0,32-1 0 15,53-2 1-15,60-11-4 0,65-10 3 16,62-8 0-16,75-14-85 16,67-12 72-16,70-9-16 0,67-8-19 15,61 0-7-15,55 4-29 0,42 3-124 16,28-1-550-16</inkml:trace>
  <inkml:trace contextRef="#ctx0" brushRef="#br0" timeOffset="2.04539E6">4819 7499 235 0,'0'0'0'0,"0"0"29"16,0 0 12-16,0 0-18 0,0 0 3 15,0 0 12-15,0 0 10 0,-32-20-3 16,26 19-10-16,-2 1 0 0,-1 0 1 16,-2 0-3-16,5 0-4 0,-2-3 6 15,-1 2-10-15,1 1-14 16,0 0-6-16,0 0 1 0,-3 0 4 16,2-4 7-16,0 0 13 0,1 1-12 15,-2 0-11-15,0 1-1 0,2 1 1 16,-2 0 4-16,3 1-3 15,-2-2-1-15,-1 2-3 0,-3 0-1 16,0 3-2-16,-5 3-1 0,1 3 0 16,-3-2 11-16,2 0-1 15,1-1-2-15,0-2-2 0,2 0 2 0,1 1-3 16,6 0-4-16,3-2-1 16,0 1 0-16,4 1 0 0,-1-3 0 15,-4 2 0-15,1 2-1 0,-1 3 1 16,-2 1 0-16,-3 4 2 0,-1 1-3 15,-8 2 2-15,-2 2 1 0,-2 1-2 16,-3 1 0-16,3 2 14 16,3-4-8-16,1 2-3 0,0-2-3 15,3 1 0-15,-1 1 0 0,0-4 4 16,3-2-3-16,1 0 6 0,0-1 2 16,6 0 3-16,-4-3-2 0,2 2-2 15,-1 0-3-15,-1 2-2 0,1 0-2 16,1-1-1-16,0 0 0 15,3 0 0-15,0-4 0 0,1 2 0 16,2 1 0-16,-1-3 0 0,1 3 0 16,2-2 1-16,0 1-1 0,-2 2 1 15,3 4-1-15,-1 0 2 0,1 4 1 16,0 0 0-16,-1-2 3 16,-2 1-3-16,2 1-2 0,0 0 1 15,0-1-2-15,-1 0 0 0,1 1 0 16,1 1 2-16,-2-3-2 0,2 2 0 15,0-3 0-15,1 1 0 0,-1 2 0 16,-3 1 0-16,0-1 2 16,2 0-3-16,-3-1 1 0,0 1 0 15,4 3 2-15,0-4-3 0,1 0 1 16,0-1 0-16,0-1 0 0,0 0-1 16,0 0 3-16,0 0-2 0,2 0 0 15,-2 3 0-15,0-2 1 0,0-1 1 16,2 0-3-16,1 0 2 15,1-1 0-15,-2-2 3 0,1 3 0 16,1-3-1-16,-3 1 0 0,1 2-2 16,0-5 0-16,1 4-1 0,0-2 0 15,0-1 2-15,-2 0-2 16,-1 1 0-16,0-1 2 0,0-2 0 16,0 2 0-16,1-3 3 0,2 1 3 15,3-4-3-15,0 1 0 0,1-3 1 16,3 5 2-16,-3-2-1 0,2 2 3 15,-1 1 0-15,1 0-2 0,-4 1-6 16,1 0 3-16,-1 1-3 16,1 0-1-16,-2-1-1 0,3 1 0 15,-3-5 0-15,3 3 1 0,-1-2-2 16,3-5 1-16,1 1 0 0,1-1 12 16,1-2-3-16,0-2-2 0,0 3-2 15,0-1-4-15,-1 0 2 16,1-1-2-16,0 0 0 0,-2 2 0 15,1 0 0-15,-2-2 1 0,0 2 2 16,-3-1-2-16,3-2-1 0,0 0 2 16,0-2 0-16,1 0 2 0,1 0 4 15,2 0 0-15,0 0-3 0,-2 0-4 16,1 0 1-16,-2 3-2 16,-1 0 1-16,2 5-1 0,-3 1 0 15,1-1-1-15,1 1 0 0,-2-1 1 16,-2 0-1-16,4-2 3 0,-3 0-4 15,1 1 2-15,1-3-1 0,1 1 0 16,-1-1 0-16,1 2 0 0,-1-2 0 16,1 3 1-16,1-1-1 0,-2 0 0 15,3 0 0-15,-3-1 1 16,1-2-2-16,2 2 2 0,0 1-1 16,-1 0 0-16,1-4 0 0,-1 4 0 15,0-3 0-15,1 3 0 16,-1-2 0-16,1 2 0 0,-1 0 0 15,0-1-1-15,1 0 1 0,-1 0 0 16,1 1 1-16,1 2-1 0,1 2 0 16,3 0 1-16,1 0-1 15,-1 2 0-15,1-3 0 0,-2 1 0 0,-1-4 0 16,1 3 0-16,-1-6 0 16,-2-1 0-16,0 0 1 0,1-2-1 15,-5 0 0-15,2 0 1 0,-2 0-1 16,0 0 2-16,-1-1 1 0,-2 1-2 15,1 0 0-15,-3 0 0 0,3 0 0 16,-3 0-1-16,4 0 0 0,-3 0 0 16,2 0 4-16,-2-1-2 15,1-1 2-15,2-3 3 0,-3-1-3 16,2 1 1-16,-2 0-2 0,3 1-2 16,1-2-2-16,-2 4-1 0,5 2 2 15,0 0 0-15,1 0 0 0,1 0 0 16,-1 0 0-16,-2 0 0 15,2 0 1-15,-2 0-1 0,0 0 0 16,0 0 0-16,0 0 1 0,3 2-1 16,-1 1 0-16,4 4 0 0,-2-2 0 15,3 2 0-15,-2 2 0 0,3-3 0 16,-4 4 1-16,3-4-1 16,-4 0 0-16,4 1 0 0,-3-4 0 15,2-1 0-15,1 0 0 0,-3-2-1 16,5 0 2-16,-1 0 0 0,2 1-1 15,1 3 0-15,0-1 1 0,-1 0-2 16,1 0 2-16,1 0-1 0,-1-3 0 16,0 0 0-16,1 0 0 15,-2 0 0-15,1 0 0 0,-1 0 0 16,-1-3-2-16,-2 1 4 0,2 1-2 16,-2-2 0-16,-3 0 0 0,-1 1 1 15,-1-2-1-15,1 2 0 0,-3-1 0 16,0 1-1-16,-3-2 2 15,1-2 1-15,2 2-3 0,-2-5 2 16,2 0 0-16,1-2-2 0,2-2 2 16,0-1 1-16,2 0-3 0,-1-2 2 15,-1 2-1-15,1 0 0 16,-1 0 0-16,0 0 1 0,-1-1-1 16,4 0 2-16,-5 1-3 0,1-4 0 15,0 1 2-15,-1-1 0 0,1-2-2 16,0 0 2-16,0-2-1 0,1 1 0 15,-3 1 0-15,2-2 1 0,-2 2-1 16,-1-2-1-16,1 3 2 0,-1-1-2 16,-3 0 2-16,2 0 0 15,-1 1-1-15,1 1 0 0,-2-2 1 16,2 2-1-16,-3 0 0 0,-1-1 2 16,0 2-2-16,0-4 0 0,-1-3 0 15,3-1 0-15,-3-2 0 0,2 0-1 16,-3 4 1-16,0-2-2 15,-1 2 1-15,0 3-2 0,-2-3 4 16,0 3 0-16,0 0-2 0,0-1 2 16,0 0-1-16,-2 2 0 0,-2-1 0 15,2-1 0-15,-1-1 0 0,-2 0 1 16,2 1-1-16,-6 0 0 16,4-2-1-16,-2 1 1 0,2 0 0 15,1-3 0-15,2 1 1 0,0 2-1 16,-2-1-1-16,2 0 1 0,-1 1 0 15,1 1 1-15,-3-1 0 0,0 2-1 16,-2 1 0-16,-2 1 1 0,1 0-1 16,-2 0 0-16,2-1 0 15,0 1 3-15,2-2-3 0,-1 0 1 16,1-3 0-16,0 1 1 0,0 1-3 16,2 0 1-16,-2 3 0 0,-2-2 4 15,2 5-1-15,-4-1 4 0,-2 1-2 16,0 4 2-16,-1-1 2 15,1-1-3-15,1 1-2 0,1-2-3 16,-1-3 0-16,-1 5-1 0,-3-6 0 16,1 2 0-16,0 0 0 0,-5-2 0 15,3 3 1-15,-3-4-1 0,-2 3 0 16,5-2 1-16,-2 2-1 16,4-1 2-16,0-2-1 0,4 5-1 15,0-5 0-15,-1 2 2 0,2 0-3 16,-1-3 2-16,-2 7 0 0,4 1-1 15,-6 1 0-15,0 1 2 0,-2 1-2 16,-3 3 0-16,-2-1 2 0,1 2-2 16,-3-2 0-16,3-1 5 15,-1 3-5-15,0-1 0 0,2 0 7 16,2-2-8-16,-2 2 2 0,0-2 1 16,4 3-2-16,-7-5 0 0,2 3 11 15,-3 4-9-15,-1-3 0 0,0 3-1 16,2 1-1-16,-5-1 0 15,-3 3 2-15,-1-1-2 0,-2 0 0 16,-1-1 0-16,-2 1 0 0,0-1 0 16,-2 1 1-16,-3-2-1 0,-5 3 0 15,-2 0 0-15,-5 2 0 0,-1 5 0 16,1 3 0-16,0 1-3 16,0 3-13-16,5-1-18 0,3 1-31 15,1 4-26-15,5 3-45 0,7 0-119 16,-1-7-233-16</inkml:trace>
  <inkml:trace contextRef="#ctx0" brushRef="#br0" timeOffset="2.06651E6">29509 18680 185 0,'0'0'0'15,"0"0"87"-15,0 0-42 0,0 0-17 16,0 0-7-16,0 0 3 0,0 0 8 15,0 0 11-15,56 1 55 0,-29-2-9 16,5 1-30-16,5 0-7 0,8 0 8 16,7 3-14-16,11 1-15 15,12 1-10-15,9 1-6 0,4 4-4 16,2 1-8-16,-5-1-6 0,-13 0-63 16,-8-1-30-16,-10-4-8 0,-8 4 4 15,-7-2-20-15,-5-3 0 0,-5-2-58 16</inkml:trace>
  <inkml:trace contextRef="#ctx0" brushRef="#br0" timeOffset="2.07504E6">23440 14090 40 0,'0'0'0'0,"0"0"5"0,0 0-1 16,0 0 0-16,0 0-1 15,0 0 0-15,0 0-2 0,0 0-1 16,-91 178 0-16</inkml:trace>
  <inkml:trace contextRef="#ctx0" brushRef="#br0" timeOffset="2.07685E6">23352 14615 6 0,'0'0'42'0,"0"0"-4"0,0 0 18 16,0 0-1-16,0 0-12 0,0 0-3 15,0 0-4-15,0 0-17 0,0 0-2 16,86 0 0-16,-69 0 1 0,0 0-5 16,-3 1-6-16,-4 1-2 15,0 2-4-15,-3-2-1 0,4 3 0 16,0-1 0-16,1 3 4 0,-2-1 4 15,6 0 11-15,1 0 2 0,1-2 3 16,1-1-3-16,2 0-1 16,2 5-2-16,1-2-11 0,2-1-5 15,-1 4-2-15,3-3 0 0,-1 3 3 16,-2-2-4-16,-1 0 1 0,-2 2 0 16,-2 0 0-16,-3 0 1 0,-1 0-2 15,-7-2 1-15,-1-3 0 0,-1 1 1 16,1-3-1-16,-4-1 4 15,3 2 7-15,-1-3 6 0,5 0-6 16,0 0-5-16,0-1-5 0,3-2 2 16,-3-2-3-16,1 2 0 0,-1 1 5 15,-2-1-5-15,0 1 0 0,0-1 0 16,-6 0 2-16,1-1-2 16,1 0 0-16,-2 1 3 0,4-1-3 15,-2 1 0-15,3-1 1 0,-1 1-1 16,2-1 0-16,-2-3 1 0,0 3-1 15,2 0 2-15,0-4 0 0,0 4 0 16,-2 0 6-16,0 2-6 0,0-1-3 16,-4 3 1-16,-1 0 0 15,-1-2 3-15,0 1 17 0,0-2 43 16,-1 0-24-16,0 2-23 0,1-3-1 16,-1-3-4-16,2 0-3 0,-2 3 0 15,1-5-2-15,0 4-3 16,-1-1-2-16,0-6 2 0,0 4-2 15,0-7 0-15,-4 0 0 0,-1-2-2 16,-2 1 2-16,0 1-1 0,-1 0 0 16,3 3 2-16,0-2-3 0,2 1 2 15,2-1 1-15,0 3 0 0,0-4 2 16,1 2 2-16,0 1 3 16,-3-1-4-16,2 1 4 0,0-2-6 15,1 1-2-15,0 0 0 0,0 0-1 16,-1 0 0-16,-1 0 3 0,2 0-2 15,0-3 3-15,0 1-2 0,0 0-2 16,1 1 0-16,1 0 3 16,-2-1-2-16,0-1 0 0,0 3 0 15,0-2-2-15,0 3 2 0,0-1-1 16,-1 3 0-16,0-4 0 0,0 3 0 16,1-1 0-16,0 1 0 0,0 3 0 15,0-1 0-15,0 0 0 0,-2 3 0 16,-2-2 0-16,0 3 2 15,-3 0-2-15,-1 1 0 0,-2 1 1 16,-1 1-1-16,-2-1-1 0,0 1 1 16,-3 1 0-16,-1-1 0 15,-4 0 0-15,-1 2 1 0,-1-1-2 0,-1-2 2 16,-3 1 0-16,3 1-2 16,-2 1 2-16,1-1-1 0,-3-1 0 15,-1 1 0-15,-5-1 1 0,-3 1-1 16,1 1 0-16,-4-3-1 0,-1 0 0 15,-1 1 2-15,3 1-1 0,0-1-1 16,4 2 1-16,6 0 0 0,2 0 0 16,8 2-1-16,4-2 1 15,3 3 0-15,3 0-2 0,5 0 0 16,0-1-2-16,3 2 1 0,1 0-1 16,0 0-2-16,0 2-11 0,0 0-1 15,3 3-5-15,5 1 10 0,1 5-1 16,1 0-3-16,2-1 4 15,-1 3 4-15,3-4 8 0,-3-1 1 16,-5-2 0-16,2 0-3 0,-2 0-4 16,-1-2-10-16,0 1 5 0,0-1 7 15,1 3 3-15,-4-2-2 0,2-1 4 16,-4 3 0-16,0-4-4 16,0 3 4-16,0 0 0 0,-3 2-2 15,-4 0 3-15,0 1 1 0,1 4-3 16,-5-1 2-16,2 1-1 0,1 0 0 15,2 2 0-15,0-1 1 16,1-1-1-16,-1-1 0 0,2 1-1 0,3 3-15 16,0-2 5-16,0 0 1 15,1 2 2-15,0-4 6 0,0 0-1 16,0 2 2-16,0-2 1 0,0 0 0 16,1 0-2-16,-1 0 2 0,0 0 0 15,0-1 0-15,0 2 0 0,0-6 0 16,0 3 0-16,0-6 0 15,0-1 2-15,0 0-4 0,0-3 2 16,0-3 0-16,0-1 0 0,0 0-1 16,0 0 1-16,0 2 0 15,2-1-6-15,2-1 4 0,4 0 1 16,1 0 2-16,2-3 7 0,2 2-2 16,2-2-3-16,3 2-5 0,-1-2 4 15,4-1-2-15,5 4 0 0,1 0 4 16,5 0 10-16,-2 0 1 0,2 0 0 15,1 2-4-15,-1 0 1 0,1 1 3 16,-4-3-7-16,-1 0-3 16,-3 0-3-16,-3 0 3 0,-2 0 0 15,-7 0-2-15,0 1-1 0,-3 1-2 16,-5-2 0-16,2 2 0 0,-3 0 2 16,-3-2-3-16,3 0 2 0,-4 0 0 15,1 1-1-15,5 4-2 0,0-2 8 16,2-1-3-16,-1 3 1 15,0-3-2-15,1 2-1 0,-1-1 2 16,-1-2-2-16,-3 1-2 0,1-2 2 16,-3 0-2-16,3 2-27 0,-4-2-3 15,1 3-37-15,1 0-66 0,1-3-76 16</inkml:trace>
  <inkml:trace contextRef="#ctx0" brushRef="#br0" timeOffset="2.62379E6">21949 1008 480 0,'0'0'0'16,"0"0"42"-16,0 0 36 0,0 0 3 15,0 0-20-15,0 0-10 0,0 0-8 16,0 0-7-16,-1-14-11 16,6 5 0-16,2-1-9 0,-2-4-7 15,5-1-1-15,-1-3 1 0,2-3 1 16,5-4 1-16,0-6 4 0,2-5-4 15,4-6 1-15,0-6 2 16,4-4 2-16,1-1 1 0,0 0-10 16,-4 0-1-16,-1 3 2 0,-6 1 4 15,-2 6-1-15,-2 2 4 0,-6 5-1 16,-2 8-4-16,-3 6 3 0,0 8 4 16,-1 7-5-16,0 7-6 15,0 0 0-15,0 7-10 0,0 7 4 16,-1 8 0-16,1 9 1 0,0 9-3 15,4 10 1-15,3 4 2 0,1 2-1 16,-1 4 0-16,-2-1 5 0,-2-3-3 16,-2-3 1-16,0-8-2 0,0-5-1 15,3-12 0-15,-1-4 2 16,1-5-2-16,-2-5-1 0,3-2 0 16,-5-3-17-16,1-5 6 0,-1-4-9 15,0 0-4-15,-2 0 14 0,-2-1-10 16,-3-6-83-16,-1-2 8 15,-3-3-33-15,-4-3-77 0,-1-2 8 0</inkml:trace>
  <inkml:trace contextRef="#ctx0" brushRef="#br0" timeOffset="2.62405E6">22082 723 599 0,'0'0'0'0,"0"0"61"0,0 0 30 15,0 0 13-15,0 0 12 16,0 0-27-16,0 0-35 0,0 0-34 15,0 0-14-15,257-13-4 0,-216 13-4 16,-7 3-50-16,-5 5-31 0,-3 0-39 16,-7-1-33-16,-1-4-48 0,-4-1-27 15</inkml:trace>
  <inkml:trace contextRef="#ctx0" brushRef="#br0" timeOffset="2.62435E6">22722 570 532 0,'0'0'0'16,"0"0"81"-16,0 0-65 16,0 0-16-16,0 0 0 0,0 0-111 15,0 0 46-15,0 0 10 0,0 0 51 16,66-99 8-16,-66 98 59 0,-4 1-9 16,2-1 21-16,-2-1 15 0,3-2-8 15,0 2-15-15,1 0-26 16,0-1-24-16,0 3-5 0,-2-3 13 15,0 2 17-15,0 1 9 0,-4-1 0 16,-1 1-11-16,-2 2-10 0,-3 6-12 16,-6 6 5-16,-3 2 3 0,-2 4 1 15,-4 6-11-15,0 2-7 0,1 3-4 16,0 0-1-16,2 1-3 16,6-1-1-16,5-2 0 0,6-2 14 15,6 0-8-15,1-1 3 0,4-1 0 16,10-3 7-16,3-4 4 0,4 0 0 15,3-6 0-15,-1-4-10 0,4 2-5 16,-1-5-1-16,1-2 0 16,0-3-1-16,0 0-2 0,1-1 2 15,-5-4-6-15,1 2-82 0,-4 0 7 16,-2 2-41-16,-3 0-63 0,-6 0-32 16,-5 0-41-16</inkml:trace>
  <inkml:trace contextRef="#ctx0" brushRef="#br0" timeOffset="2.62475E6">23015 431 550 0,'0'0'0'0,"0"0"140"15,0 0-56-15,0 0-17 0,0 0-33 16,0 0 6-16,0 0 22 0,0 0-4 16,0 0-12-16,39 160 3 0,-45-109-2 15,-5 1-16-15,-4-2-14 16,-2-2-12-16,0-4-3 0,3-6 0 15,-2-1 1-15,5-8-3 0,6-6 0 16,5-3-2-16,0-5 1 0,6-3-2 16,9-6 4-16,3-3 3 0,6-2 26 15,6-1 13-15,4-6-6 16,4-4-14-16,5 0-12 0,-2-1-9 16,-1 2-1-16,0 2-2 0,-6 1-76 15,-5 3-85-15,-2 1-64 0,-11 2-224 16</inkml:trace>
  <inkml:trace contextRef="#ctx0" brushRef="#br0" timeOffset="2.62639E6">24107 598 390 0,'0'0'0'0,"0"0"85"0,0 0 0 15,0 0-7-15,0 0-19 0,0 0 7 16,0 0-6-16,0 0-11 0,14-85 11 16,-13 80-10-16,-1 5-17 0,0 0-16 15,0 0-6-15,0 0-6 0,0 0 7 16,-2 0 6-16,1 2-10 16,-1 5-3-16,0-1 4 0,-1 5 0 15,0 5 7-15,3 4 2 0,-1 4-3 16,-1 3 5-16,2 4-7 15,-2 0-5-15,-1 2-1 0,-2-3-1 16,2 5-3-16,-2-4 0 0,0-2-1 16,1-1-1-16,0-5 0 0,2-1 1 15,2-5-2-15,0-2 0 0,0 0 0 16,0-5 1-16,0 1-2 0,0-5 2 16,1-2-2-16,0 0-11 15,2 1-17-15,0-5-24 0,1 0-21 16,3 0-26-16,-2-5-73 0,3 1-160 15</inkml:trace>
  <inkml:trace contextRef="#ctx0" brushRef="#br0" timeOffset="2.62674E6">24299 671 746 0,'0'0'0'16,"0"0"0"-16,0 0 9 0,0 0 44 15,0 0-27-15,0 0-5 16,0 0-3-16,0 0 8 0,0 0 8 16,-34 177 4-16,34-151-3 0,0-2-14 15,1-5-12-15,7-3 1 0,4-5-6 16,-1-5 0-16,1-4 13 0,2-2 15 16,2-4 1-16,3-8 7 0,3-4 0 15,0-6-2-15,1-3-13 16,-1-6-10-16,0-4 3 0,-6-5 11 15,1-2-2-15,-7 0-2 0,-6 1 7 16,-3 9-6-16,-1 8-13 0,-3 7-5 16,-4 11-1-16,-3 6-3 15,-1 2-8-15,0 13-14 0,-2 7-28 16,2 3-37-16,3 5-7 0,-1-3-36 16,4 2-57-16,2-4-101 0,0 0-124 15</inkml:trace>
  <inkml:trace contextRef="#ctx0" brushRef="#br0" timeOffset="2.62703E6">24637 948 895 0,'0'0'0'16,"0"0"137"-16,0 0-15 0,0 0-34 15,0 0-36-15,0 0-15 16,0 0-2-16,0 0-10 0,0 0-12 16,29-66 0-16,-29 66-5 0,0 0-9 15,0 0-4-15,0 1-23 0,0 6-30 16,0 2-77-16,3-2-45 0,-1-1-81 15,-1-1-168-15</inkml:trace>
  <inkml:trace contextRef="#ctx0" brushRef="#br0" timeOffset="2.62744E6">24960 576 894 0,'0'0'0'0,"0"0"70"16,0 0-24-16,0 0-34 0,0 0-12 15,0 0 0-15,0 0 0 0,0 0 2 16,0 0-3-16,-38 154 2 0,37-124 3 15,1-1 15-15,-1-3 7 0,1-3 10 16,0-3 0-16,6-7-10 16,2-1-11-16,2-6 7 0,3-3 3 15,2-3-1-15,2-4 16 0,3-10-9 16,-1-5-14-16,3-5-1 16,0-6 2-16,0-4 1 0,-2 0 6 15,-1-5 4-15,-8 2 0 0,-2-1 2 16,-5 3-11-16,-4 7-7 0,0 9-9 15,-1 9 1-15,-2 4-4 0,-2 6-2 16,-4 0-31-16,0 13-39 0,0 8-42 16,-2 5-37-16,0 6-88 0,1-3-273 15</inkml:trace>
  <inkml:trace contextRef="#ctx0" brushRef="#br0" timeOffset="2.62767E6">25254 874 1299 0,'0'0'0'0,"0"0"58"0,0 0 40 16,0 0-27-16,0 0-49 0,0 0-19 16,0 0-5-16,0 0-9 0,0 0-25 15,30-62-66-15,-29 69-44 16,-1 2-27-16,0-2-65 0,0 0-165 15</inkml:trace>
  <inkml:trace contextRef="#ctx0" brushRef="#br0" timeOffset="2.62803E6">25443 511 862 0,'0'0'0'16,"0"0"106"-16,0 0-1 0,0 0-38 15,0 0-33-15,0 0-23 0,0 0 11 16,0 0 16-16,0 0-7 0,109-40-9 16,-86 48-2-16,-2 4-9 0,-4 2-7 15,-4 4-2-15,-5 3 2 16,-1 2 1-16,-7-1 0 0,-8 2-1 15,-4 1 2-15,-6-5-3 0,1 2-1 16,-4-2 2-16,1 0-4 0,8-2 0 16,2-1 0-16,7-5 0 0,1 0-1 15,2-1 1-15,1-3 0 16,5 0-2-16,3-1 2 0,2-1 9 16,6-1-5-16,-3 1 0 0,0-1-4 15,0 2 0-15,0 2-77 0,-3-2-66 16,-2 1-62-16,0-3-139 15</inkml:trace>
  <inkml:trace contextRef="#ctx0" brushRef="#br0" timeOffset="2.62876E6">25879 877 1203 0,'0'0'0'16,"0"0"178"-16,0 0-79 0,0 0-23 15,0 0-54-15,0 0-24 0,0 0-1 16,0 0 4-16,0 0-2 16,13-25-12-16,-8 25-24 0,1 0-44 15,-3 0-44-15,3 0-30 0,-3 0-35 16,1-2-166-16,-2-6-260 0</inkml:trace>
  <inkml:trace contextRef="#ctx0" brushRef="#br0" timeOffset="2.62917E6">26209 449 920 0,'0'0'0'0,"0"0"153"15,0 0-17-15,0 0-85 0,0 0-29 16,0 0-12-16,0 0 1 0,0 0-4 16,0 0-2-16,-88 114-1 0,72-79-4 15,-5 2 0-15,1 2 4 0,-1 1-4 16,6 0 0-16,3-2 3 16,5-5-3-16,7-6 0 0,0-2 2 15,5-3-1-15,3-4 2 0,4-4-4 16,6-4 2-16,4-7 7 0,0-3 11 15,6-6 16-15,2-7-10 16,2-3-9-16,1-3-3 0,-2-1 7 16,-1-2-2-16,-7 0 7 0,-2 1 2 15,-8 3-6-15,-5 2-1 0,-4 3-5 16,-4 4-4-16,-5 4 2 0,-6 2-7 16,-1 3-7-16,-6 3-2 0,-4 7 5 15,1 3-4-15,-1 4-1 16,3 1-17-16,1 4-25 0,0 0-25 15,5-2-7-15,6-1-13 0,1-2-66 16,6-6-4-16,0-1-92 0,6-6-150 16</inkml:trace>
  <inkml:trace contextRef="#ctx0" brushRef="#br0" timeOffset="2.62955E6">26616 556 781 0,'0'0'0'0,"0"0"125"16,0 0 2-16,0 0-43 16,0 0-26-16,0 0-21 0,0 0-22 15,0 0-10-15,-46-57-1 0,25 75 8 16,2 1-3-16,4 1 3 0,2 1 3 16,4-4-7-16,6-3-4 0,3-3-1 15,0-4-4-15,5-4 0 16,4-3 2-16,3 0 3 0,2-8-4 15,4-2 8-15,-2-2-6 0,4-1-3 16,-3 3 2-16,-1 4-1 0,-1 6 1 16,-1 11 30-16,-1 8-8 15,-6 8 1-15,-1 4 1 0,-4 3-2 0,-1-3-2 16,0-2-13-16,-1-4-9 16,4-6 2-16,1-2 4 0,0-4-6 15,0 0-14-15,-1 0-29 0,-4-2-6 16,0 0-9-16,-3 0-11 0,-8 2-55 15,0-2-58-15,-7 3-67 16,-5-3-140-16</inkml:trace>
  <inkml:trace contextRef="#ctx0" brushRef="#br0" timeOffset="2.63082E6">23079 1467 746 0,'0'0'0'0,"0"0"139"16,0 0-59-16,0 0-35 0,0 0-11 15,0 0-15-15,0 0-17 0,0 0-2 16,-12 31 0-16,12 8 8 0,3 6 1 15,2 5 4-15,-1 2 4 0,-2 2-2 16,-2-1-4-16,0-3-5 16,-3-8-3-16,-4-6 1 0,1-6 0 15,-2-8-2-15,0-2-2 0,3-9 0 16,2-3 3-16,-1-4 2 0,1-4 3 16,2-8-3-16,1-7-10 0,0-6 5 15,0-5 0-15,0-8-1 16,2-5 1-16,5-8 2 0,1-1-2 15,7-7 0-15,2 3 0 0,5 4 23 16,4 7 3-16,2 5 2 0,1 8 9 16,-1 3-9-16,0 7-9 15,-2 8 0-15,-4 4 0 0,-6 6-7 16,-3 0-5-16,-3 1 0 0,-6 4 1 16,-2 9 4-16,-2 3-1 0,-9 2-4 15,-3 1 0-15,-3-4-1 0,-3 4-5 16,-3 0 1-16,2-1-1 15,-1-1-2-15,2-5-25 0,3-7-4 0,2 0-8 16,3 0-9-16,2-3 3 16,5 2-40-16,0-5-86 0,3 4-76 15,0-2-83-15</inkml:trace>
  <inkml:trace contextRef="#ctx0" brushRef="#br0" timeOffset="2.6317E6">23429 1549 921 0,'0'0'0'0,"0"0"40"0,0 0-1 0,0 0 13 16,0 0-25-16,0 0-16 0,0 0-5 15,0 0-2-15,0 0-2 0,20 102 0 16,-19-95 0-16,0-2-1 16,1-3 1-16,1-2 0 0,1-3 5 15,-3-1 12-15,1-3-7 0,1 1-7 16,-2-2-2-16,3-5-1 0,-2 3-1 15,2-2 0-15,3 1-1 16,-5 0 0-16,2 1 0 0,-2 3 0 16,-2 3 0-16,2 1 0 0,-1-2 12 15,-1 5-2-15,1-3 5 0,0-1-3 16,-1 1 0-16,0-5 5 0,0 2 1 16,0 5-5-16,0-5 2 15,0-1-1-15,0 6 1 0,0 0 3 16,0-2-3-16,-1 3-1 0,1 0 2 15,0 0-7-15,-1 0-9 0,1 5 0 16,-4-3 0-16,0 7 2 0,1-1-2 16,-2 4 0-16,1-3 0 15,3 1 0-15,0 0 0 0,0 0 3 16,1 8-3-16,-3-4 0 0,3 4 0 16,0-5 1-16,0 0 2 0,4-1-3 15,7 0 0-15,-4 0 6 0,1 0-5 16,0-3 0-16,-2-1 4 15,4-3-1-15,0-5 8 0,-1 0 4 16,3-8-2-16,-1 1-2 0,0-3-3 16,0-6-4-16,0 2 1 0,1-4-3 15,-3-3-1-15,-3 3 1 0,-1-1 3 16,-3-2-1-16,-2 5-2 0,0-1 4 16,0 1-6-16,-6 4 1 15,1 3 1-15,-1 0-2 0,-1 2 0 16,1 4 1-16,0 1-4 0,2 2-3 15,2 0-1-15,-2 2-3 0,3 1 1 16,1 2 2-16,0 1-2 0,2 0-7 16,6 1 6-16,-1-5 2 0,4 2 3 15,1-4 2-15,5 0 0 16,-2 5 0-16,4-1 2 0,-3 0 0 16,2 3-3-16,-4-3 3 0,2 2 0 15,-1 2-1-15,-1 3 1 0,-5 1 0 16,-2 1 0-16,-2 3 4 15,-5-1-3-15,0-4 3 0,0 3-1 0,-5-2-1 16,0-1 0-16,-2-1 1 16,1-3-1-16,-5-2 1 0,4-5 0 15,1 0-1-15,-1-8 3 0,5 1-2 16,1-5-4-16,1-4-3 16,10-3 2-16,3-4 1 0,7 0 2 15,4 5 12-15,0 1-6 0,2 5 0 16,2-1-4-16,-4 4-4 0,-1 6 2 15,0 0-1-15,-3 3 0 0,-2 0-80 16,-1 0-5-16,-4 6-49 0,-2-1-62 16,-2 1-39-16,-1-2-69 0</inkml:trace>
  <inkml:trace contextRef="#ctx0" brushRef="#br0" timeOffset="2.63205E6">24208 1311 356 0,'0'0'0'0,"0"0"22"16,0 0 25-16,0 0 5 0,0 0-5 15,0 0-3-15,0 0 22 16,0 0 5-16,0 0 1 0,11-54 24 15,-11 54-11-15,-3 0-31 0,1 6-27 16,1 7-6-16,0 7 11 0,1 7 21 16,0 1-4-16,0 4-9 0,0-1-3 15,4 5-13-15,-1-1-7 16,2-3-3-16,1 2-4 0,-2-8-3 16,2-1-4-16,-1-4 0 0,1-9-1 15,-2-1-2-15,1-5 0 0,-3-3 3 16,-2-1-3-16,0-2-56 0,0-6 17 15,-3-4-54-15,-4-4-8 16,-3-5-24-16,-1-3-84 0,-6-3-26 16,3 1-107-16</inkml:trace>
  <inkml:trace contextRef="#ctx0" brushRef="#br0" timeOffset="2.63228E6">24142 1455 572 0,'0'0'0'0,"0"0"207"0,0 0-52 15,0 0-67-15,0 0-31 0,0 0 1 16,0 0-11-16,0 0-26 0,0 0-17 15,192 0 0-15,-160 2-8 0,-1 4-114 16,-1-2 32-16,-2 0-55 0,-3-2-94 16,-1-2 4-16</inkml:trace>
  <inkml:trace contextRef="#ctx0" brushRef="#br0" timeOffset="2.63262E6">25019 1333 710 0,'0'0'0'15,"0"0"229"-15,0 0-96 0,0 0-11 16,0 0-70-16,0 0-40 0,0 0-7 16,0 0 2-16,0 0-4 0,-47 49 1 15,42-35 3-15,4 1-4 16,1-3-2-16,0 1 0 0,6-5-1 16,4-1 0-16,6 2 0 0,0 0 4 15,5-1-4-15,0 4 11 0,-1 3 5 16,-1 2 12-16,-3 6-1 15,-3-1-16-15,-4-2-4 0,-6-2 1 0,-3-1 4 16,0-3 14-16,-6-3 4 16,-5 0-11-16,-3-3-9 0,0-4-4 15,-7-3-2-15,-2-1-2 0,0 0 3 16,0-4-10-16,0-6-61 0,5-6-24 16,2-7-36-16,-2-3-110 15,4-3-128-15</inkml:trace>
  <inkml:trace contextRef="#ctx0" brushRef="#br0" timeOffset="2.63285E6">24987 1399 774 0,'0'0'0'16,"0"0"180"-16,0 0-106 0,0 0-47 15,0 0-23-15,0 0-4 16,0 0 0-16,0 0-200 0,0 0-52 16,258-32-134-16</inkml:trace>
  <inkml:trace contextRef="#ctx0" brushRef="#br0" timeOffset="2.63308E6">25316 1339 1008 0,'0'0'0'0,"0"0"65"16,0 0 22-16,0 0 2 0,0 0-30 15,0 0-17-15,0 0-7 0,0 0-7 16,0 0-6-16,57 107-6 0,-54-95-5 16,-1-6-6-16,-1 1-2 15,-1-1 3-15,0 0-3 0,-1-6-2 16,-2 6-2-16,1-3-10 0,-1 4-12 15,0 2 4-15,3-2 9 0,0 2 5 16,4-3 0-16,2 3 2 0,6-2 1 16,3-2 3-16,0 5-1 0,4-2 0 15,-5-1 0-15,-1 5 1 0,-3-5-2 16,-6 3 2-16,0 0-2 16,-4 1 1-16,-1-3 0 0,-5 3 13 15,-4-4-11-15,-1 3 3 0,0-3-1 16,1-5-3-16,-2-2 3 0,1 0-3 15,-1-1-2-15,-2-5-45 0,-3-5-32 16,-1-3-87-16,-3-1-36 16,-1-2-180-16</inkml:trace>
  <inkml:trace contextRef="#ctx0" brushRef="#br0" timeOffset="2.63331E6">25405 1349 1030 0,'0'0'0'0,"0"0"58"16,0 0 28-16,0 0-48 0,0 0-32 16,0 0-5-16,0 0-2 0,0 0-31 15,0 0-16-15,171-10-12 16,-160 15-60-16,-1-3-21 0,-5-2-47 16,0 3-73-16</inkml:trace>
  <inkml:trace contextRef="#ctx0" brushRef="#br0" timeOffset="2.63372E6">25686 1321 701 0,'0'0'0'0,"0"0"180"0,0 0-15 16,0 0-70-16,0 0-26 0,0 0-22 16,0 0-14-16,0 0-7 15,0-8-15-15,-4 12-6 0,3 6 3 16,-2 2 11-16,2 1 7 0,1 9 5 16,0-2-7-16,1-1-7 0,2 1-5 15,3-11-7-15,-2 1 0 0,-1-1-5 16,1-1 0-16,-4-1 6 15,0-1-4-15,-4 0 4 0,2-6 1 16,-1 4-6-16,2-2-2 0,1 0 2 16,0 3-2-16,5-4-17 0,5 2 15 15,1 1 1-15,4 3 2 0,2-2 0 16,3 1 0-16,-4 4 0 16,-2-2 0-16,0-1 0 0,-7 4-1 0,1-4 6 15,-6 5 3-15,-2 4 6 16,-5-1-4-16,-3-1-2 0,-1 0-1 15,-2 0-1-15,4-5-4 0,-7 1-2 16,1 0 0-16,1-5 4 0,-3 4-5 16,2-6-10-16,-3-3-9 15,-1 0-12-15,-2 0-20 0,0-5-38 0,-1 1-107 16,-2-4-13-16,2-6-157 16</inkml:trace>
  <inkml:trace contextRef="#ctx0" brushRef="#br0" timeOffset="2.63396E6">25703 1346 1085 0,'0'0'0'0,"0"0"74"0,0 0-41 16,0 0-28-16,0 0-4 0,0 0 2 16,0 0-6-16,0 0-35 0,0 0 0 15,167 52-23-15,-158-43-64 16,-2-2-64-16,-2-1-57 0,-3-6-177 15</inkml:trace>
  <inkml:trace contextRef="#ctx0" brushRef="#br0" timeOffset="2.63429E6">25945 1354 568 0,'0'0'0'0,"0"0"325"0,0 0-189 0,0 0-39 16,0 0-21-16,0 0-24 16,0 0-21-16,0 0-13 0,0 0-10 15,26 48 1-15,-25-30 4 0,1-2-1 16,0-6-4-16,-2 7-3 0,2-6-2 16,2-3-2-16,-4-1 0 0,0 0 1 15,1-2-1-15,-1 1 0 16,3-4 0-16,3 3-2 0,2 1 1 15,8 1 0-15,-3 7 0 0,2 0-1 16,1 1 1-16,-2 4 6 0,-5-1-1 16,-3-2 3-16,0-1 2 0,-5-2 22 15,2-5 1-15,-2-3-14 16,-1 0-7-16,0-5-3 0,0 0-4 16,0 1 3-16,-3-1 1 0,-5 0-6 15,-4 0-1-15,0-3 0 0,-2 3-4 16,0-2-46-16,0-1-14 15,-5-2-39-15,0-6-75 0,-5-5-32 16,2-4-179-16</inkml:trace>
  <inkml:trace contextRef="#ctx0" brushRef="#br0" timeOffset="2.63454E6">25954 1398 906 0,'0'0'0'0,"0"0"201"15,0 0-104-15,0 0-44 16,0 0-33-16,0 0-16 0,0 0-3 15,0 0 0-15,0 0-2 0,290-27-139 16,-275 43-1-16,-4-4-76 0,-3-2-70 16,-6-2-7-16</inkml:trace>
  <inkml:trace contextRef="#ctx0" brushRef="#br0" timeOffset="2.6348E6">26319 1358 416 0,'0'0'0'0,"0"0"190"0,0 0-22 16,0 0-32-16,0 0-7 0,0 0-33 15,0 0-14-15,0 0-27 0,1-9-29 16,4 18-9-16,-3 3 3 0,3 2 6 16,-2 4-2-16,-1 0-3 15,-2 0 1-15,0-1-8 0,0-5 8 16,0-2-5-16,0-4-12 0,0 3-4 15,2-2 4-15,1 2-7 0,-1-2-6 16,4-3-6-16,2 0 1 0,4 0 9 16,2 5 4-16,5 1 0 15,1 6-3-15,0 2 5 0,-3-4-2 16,-3 0-2-16,-3-2 3 0,-4-2 0 16,-4 1 6-16,-3-1 13 0,0-2-4 15,-2 0-5-15,-7-1-2 0,-1 0-4 16,-3-4-1-16,-1 1 1 0,-6-4-10 15,0 0-64-15,0-1-24 16,-2-5-28-16,-2-5-111 0,-3-2-177 16</inkml:trace>
  <inkml:trace contextRef="#ctx0" brushRef="#br0" timeOffset="2.63502E6">26308 1399 1117 0,'0'0'0'15,"0"0"177"-15,0 0-92 0,0 0-30 16,0 0-35-16,0 0-13 0,0 0-5 15,0 0-4-15,0 0-79 0,327-103-81 16,-310 115-111-16,-3 6-174 0</inkml:trace>
  <inkml:trace contextRef="#ctx0" brushRef="#br0" timeOffset="2.64097E6">21474 336 468 0,'0'0'0'16,"0"0"35"-16,0 0 7 0,0 0-22 16,0 0-14-16,0 0 0 0,0 0 24 15,0 0 18-15,-7-69 11 16,7 68 1-16,2 1-15 0,2 0-20 16,-3 5-1-16,3 8 19 0,-3 6 2 15,5 4-3-15,-3 6-13 16,0 2-9-16,2 4-4 0,-3 5-3 0,1 1-4 15,-1 6-1-15,2 4-3 16,0 3 0-16,-4 3 0 0,0 3 6 16,-4-1-1-16,-6-1-3 0,-1-2-1 15,0-4-3-15,-1-2-1 0,2-1 1 16,1 0-3-16,4-4 0 16,-1 1 3-16,4-3-4 0,-1-2 2 15,-1-3 1-15,3 0-4 0,0-3 2 16,1-2 0-16,0 0 2 0,0-3-3 15,0-3 1-15,2 0 0 0,2 3 0 16,1-5 2-16,3 2-3 0,0-5 1 16,1-1 0-16,2 1 0 0,4-4-3 15,1 1 4-15,3-5-1 16,4 0 0-16,1-3 0 0,3-1 0 16,3-2 0-16,2 0 2 0,5 1-2 15,5-1 0-15,4 1 0 0,4-3 1 16,6-2-1-16,2 0 0 0,5-4 3 15,1 0-4-15,0 1 2 16,3 0 0-16,-3 4-1 0,0 1 0 16,-4 2-1-16,-3 2 1 0,-1-1 0 15,-4 1 0-15,3-4-1 0,-2-1 2 16,1-2-1-16,3 2 0 0,2 1 0 16,5-2 2-16,6 0 3 0,2 1-1 15,3-4-1-15,1 4-1 16,-1-5-1-16,1 4 0 0,0-1-1 15,2 1 0-15,-1 4 1 0,-2 0-1 16,0 1 0-16,-2 1 1 0,0-2-2 16,1 0 2-16,0-2-2 0,3-3 2 15,2 0 1-15,3-2-2 16,3-1 0-16,7-4 0 0,3-3 1 16,5 1-1-16,-3-2 2 0,1 1-1 15,-4 2 1-15,0-4-1 0,-7 5 0 16,-3-2-1-16,-6 4 0 15,-3 1 3-15,-2 1-4 0,-3 0 2 0,1 0-1 16,1 0 0-16,-1 1 0 16,-1 1 0-16,1-1 0 0,1-1 2 15,-1 0-3-15,0 0 2 0,0 0-1 16,-6 0 0-16,-2 0 0 0,-6 0 0 16,-8 0 0-16,-3 0 0 15,-6 0 3-15,-3 0 9 0,-3 0 3 16,-2 0-9-16,-3 0-4 0,-1-3-2 15,-5 2 0-15,0-1 3 0,-2-2-3 16,-4 1 0-16,0-4 0 0,-5 1 0 16,0-1 1-16,-4-1-1 15,-2 1 0-15,2 0 4 0,-1 2-5 16,-1-3 2-16,3 2-1 0,1-2 0 16,3-3 0-16,0-2 0 0,6-6 0 15,0-1 1-15,5-7 0 0,0 0-2 16,1-5 1-16,1-1 0 15,0-4 0-15,-1-3-2 0,-1 0 2 16,-5 1 0-16,-4-4 0 0,-4-1 1 16,-3-4-2-16,-2-3 2 0,-1-5 2 15,-3 0-3-15,-1-7 0 0,0-3 0 16,1 3 0-16,3-8 0 16,3 5 0-16,2 1 1 0,3-1-2 0,4 3 2 15,-7-2-2-15,4 4 0 16,-2-2 2-16,-3 4-2 0,2 2 0 15,-6 0 2-15,0 4 1 0,0 6-2 16,-4 6-2-16,-1 10 2 0,0 9 0 16,0 7-1-16,0 8 0 15,0 4-58-15,0 3-14 0,2 9-62 0,1 5-64 16,-1 11-38-16,-2 5-131 16</inkml:trace>
  <inkml:trace contextRef="#ctx0" brushRef="#br0" timeOffset="2.64412E6">27290 1178 492 0,'0'0'0'0,"0"0"25"0,0 0 76 16,0 0 12-16,0 0-25 0,0 0-45 16,0 0-7-16,14-34 10 0,-9 17 5 15,0 0-1-15,0-5 18 16,3 0-14-16,-5-2-7 0,1-5-4 15,2-4-14-15,-1 1-14 0,3-5-7 16,3-3 2-16,3 2 0 0,1-3-5 16,4 3 0-16,2 3-2 15,-4 8 6-15,-1 6 0 0,-5 9-7 16,-5 5 1-16,-3 3-2 0,1 4-2 16,-2 9-5-16,2 8 8 0,0 8 0 15,-2 11 1-15,1 6 5 0,-1 4-2 16,1 2 1-16,-1 0 1 0,2-4-5 15,1-2 2-15,0-5 1 16,-2-4-7-16,-1-4 2 0,-1-3 1 16,-1-4-2-16,0-4 0 0,0-4 0 15,0-7 0-15,0-2-7 0,0-2-17 16,0-3-6-16,-1-3-21 16,-4-10-54-16,1-3-71 0,-4-10-108 0,0-7-27 15</inkml:trace>
  <inkml:trace contextRef="#ctx0" brushRef="#br0" timeOffset="2.64436E6">27435 902 573 0,'0'0'0'0,"0"0"260"16,0 0-142-16,0 0-42 15,0 0 25-15,0 0-46 0,0 0-42 0,0 0-10 16,0 0-6-16,194 23-108 16,-162-15-92-16,2-5-106 0,-3-5-75 15</inkml:trace>
  <inkml:trace contextRef="#ctx0" brushRef="#br0" timeOffset="2.64458E6">27930 695 785 0,'0'0'0'0,"0"0"182"15,0 0-102-15,0 0-29 0,0 0-35 16,0 0-14-16,0 0 0 0,0 0 1 16,0 0 0-16,-101 25 3 0,86-6 5 15,0 2-3-15,4-1 0 16,5 0-2-16,3 0-4 0,3-2-2 15,0 2 0-15,8-1 4 0,1-2-2 16,6 0 10-16,3-1 22 0,3 1 9 16,1-1-14-16,-2 1-18 0,-3 0-6 15,-4-1 0-15,-4 1-4 0,-4 0 3 16,-4-5 12-16,-1-1 1 16,-1-3 22-16,-7-6 2 0,-5 4-7 15,-3-1-16-15,-5-2-10 0,0 1-7 16,-3-3 1-16,-2-1 1 0,2 0-5 15,0-5-35-15,1-3-35 0,0 1-16 16,1 0-46-16,6 4-19 16,2 0-59-16,6 1-154 0</inkml:trace>
  <inkml:trace contextRef="#ctx0" brushRef="#br0" timeOffset="2.64513E6">28085 1262 825 0,'0'0'0'16,"0"0"159"-16,0 0-81 0,0 0-31 15,0 0-1-15,0 0-13 16,0 0-9-16,0 0-2 0,0 0-1 16,20-67-5-16,-19 49 6 0,2 2-6 15,-1-5-3-15,3-3-6 0,3-4-4 16,4-5-2-16,-3-5-2 16,4-3 2-16,6-3 1 0,-4 0-2 15,5 1 0-15,-3 0 2 0,-6 2 12 16,-2 1 5-16,-4 3-5 0,4 1 0 15,-5 5 0-15,0 3-3 0,-1 6-1 16,-1 5-4-16,0 9-6 0,-1 6 0 16,1 4-3-16,-2 12-14 0,5 11 13 15,-1 13 7-15,3 10-1 16,-2 2-1-16,1 2 3 0,1-2-5 16,2-2 2-16,-2-3 8 0,-1-5 9 15,0-1-1-15,1-7-9 0,0-3-7 16,1-1 1-16,0-7-1 15,0-2 0-15,0-3-2 0,-2-3 2 16,-2 2-2-16,2-5-45 0,-2 3 21 16,-2-9-11-16,0-1-8 0,-2-2-9 15,0-1-21-15,0 0-47 0,0-1-15 16,-2-4-5-16,-2 3-39 16,0-3-12-16,1-2-33 0</inkml:trace>
  <inkml:trace contextRef="#ctx0" brushRef="#br0" timeOffset="2.64537E6">28223 942 809 0,'0'0'0'0,"0"0"194"15,0 0-27-15,0 0-75 0,0 0-35 16,0 0-22-16,0 0-26 16,0 0-9-16,0 0 0 0,239-19-51 15,-226 28-41-15,-9 3-97 0,-4 1-17 16,-6-1-73-16,-11 1-227 0</inkml:trace>
  <inkml:trace contextRef="#ctx0" brushRef="#br0" timeOffset="2.6463E6">26857 1833 788 0,'0'0'0'16,"0"0"89"-16,0 0-79 0,0 0 1 15,0 0-6-15,0 0 8 16,0 0 15-16,0 0 8 0,0 0-5 16,122-8 10-16,-82 11 31 0,7 1-12 15,3-3-9-15,5 1 29 0,5-2-19 16,4 0-16-16,5 0-1 0,2-3-20 16,1-1-18-16,-3 0 0 15,1 0-3-15,-5 3-2 0,0-4-1 16,4 1 0-16,-4 0 1 0,5-3-2 15,0-3-16-15,-3 1-12 0,1-4 3 16,-2 1 3-16,-5-4-1 0,-6 1 2 16,-6 1 5-16,-10 2 6 15,-8 1 8-15,-9 1 0 0,-7 7-2 16,-9 0 6-16,0 3 2 0,-4-2-4 16,0 0 2-16,1-2 1 0,1 1-3 15,2 2 0-15,2-5 1 0,2 4-37 16,0-5 3-16,-4 0 10 15,0-3 0-15,0 0-2 0,-1-2 15 16,-5-1 7-16,0-2 5 0,-5-4 3 16,-1 1 1-16,1-1 3 0,1-3 1 15,-2 6-7-15,1-3-2 0,-1 0 0 16,0-1 0-16,4-4 0 0,1-3 0 16,1-8 2-16,0-1-3 15,3-6 2-15,6-3 1 0,2-2-2 16,0-1 41-16,1 0-10 0,-5-1 5 15,1 0-10-15,-1-5-4 0,1 0 1 16,0-5-1-16,-1-3-10 16,-7-1 5-16,2-6-6 0,-2 3-12 0,0 3 2 15,-2 2 4-15,-4 4-6 16,-1 4 2-16,-1 5 1 0,1 5-3 16,1 10 2-16,1 5 6 0,-1 5-6 15,0 8 1-15,2 4-2 0,2 6 0 16,2 3-6-16,0 2-21 15,0 11-54-15,0 7-9 0,0 8-32 16,-5 7-103-16,-5 4-346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4T23:43:33.5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3993 3003 396 0,'0'0'0'0,"0"0"81"16,0 0-23-16,0 0-24 15,0 0-13-15,0 0 1 0,0 0-7 16,0 0-4-16,5-19 7 0,-5 18-2 15,1 1-8-15,-1 0-7 0,0 0-1 16,0 2 0-16,0-2 16 0,0 2 11 16,0 2-1-16,3 0-2 15,-1 1 2-15,0 2 2 0,0 1-1 16,2 3-3-16,-4 2-7 0,0 5-9 16,0 2-2-16,0 5-1 0,-3 2-1 15,-3 4-3-15,-2 4 2 0,-1 1-2 16,1-2-1-16,-1 1 0 15,0-3 3-15,1-1-5 0,1 1 4 16,-1-1-2-16,4-2 0 0,-4-3 0 16,7-5 2-16,1 0-2 0,0-3-4 15,6-7 2-15,4 0-1 0,8-6 6 16,6-2 19-16,8 2 8 16,9-5-2-16,7 0-6 0,4-5-2 15,4 1-4-15,7 0 1 0,-2-2-2 16,4 3-3-16,5 1-4 0,4 2-4 15,-2 0 0-15,2 5-3 0,-5 1 0 16,-6 1 2-16,-6 0-2 16,-6 2-2-16,-9-2 2 0,-7 1-2 15,-9-3 0-15,-4 1 2 0,-7-4 2 16,-5-1-4-16,-2 0 2 0,-5-1 0 16,-1 0 2-16,1 0 2 0,-1-1 8 15,-1-1 12-15,0 2-3 0,1-4-15 16,-1-1-4-16,0 0-1 15,-1 1 1-15,0-4-3 0,1 0 0 16,-1-1 5-16,0-1-5 0,0-5 0 16,0 2 6-16,4-4-4 0,-1-6 2 15,-1-2-3-15,4-4-1 0,-2-5 0 16,6-3 1-16,0-3-1 16,3-2 0-16,2-1 0 0,4 2-3 15,0 1 4-15,0 3-1 0,-2 4 0 16,-3 0 0-16,-4 7 1 0,-5 1-1 15,-2 2 0-15,-3 3 5 0,-1 2-4 16,-6 1 6-16,-2 1-2 0,-2 1-3 16,-2-1 3-16,-2 0-2 15,-6 2 0-15,-6 0 2 0,-5-1-2 16,-9-1-4-16,-10 3 2 0,-11 2 3 16,-10 1 5-16,-13 6-2 0,-6 4 0 15,-6 0-4-15,-6 7 0 0,0 2-2 16,-1 5-2-16,3 3-4 15,12-1-23-15,10 1-30 0,13 0-20 16,13 1-33-16,11 2-76 0,10 2-80 16,11-6-111-16</inkml:trace>
  <inkml:trace contextRef="#ctx0" brushRef="#br0" timeOffset="1188.9869">4071 4460 474 0,'0'0'0'0,"0"0"98"15,0 0-28-15,0 0-42 0,0 0-21 16,0 0-2-16,0 0 1 0,0 0 7 16,-13 105-4-16,9-69 12 0,-2 4 3 15,-5 1 1-15,0 0 4 16,-6 2-7-16,-5 0-13 0,3-4-5 16,-4-1-1-16,1 0-1 0,1-6-1 15,2-3 7-15,5-5 10 0,7-5 4 16,4-4 4-16,3-4-3 15,8-4-12-15,3-2-4 0,4-4 2 16,8-1 2-16,5-1 8 0,7-4 4 16,3-1 5-16,10-1 10 0,5 1-9 15,8 0-11-15,4 2-12 0,5 3 0 16,4 1-4-16,-2 0-2 16,0 0 0-16,-8 1 0 0,-7 3-34 15,-4 3 16-15,-9 1 1 0,-1 1 6 16,-5 1 10-16,0-1 1 0,-6 3 0 15,-1-2 0-15,-8 0-1 0,-6-1 0 16,-4 0 2-16,-6-2 1 0,-2-1-2 16,-4 0 0-16,0-6 5 15,-1 3-2-15,0 0-1 0,0-1 0 16,0-1-1-16,0-1 2 0,0 0 0 16,0 0-2-16,0-3 5 0,0-3-5 15,0-1 0-15,0-3 1 0,0-1 1 16,0-5 0-16,0 0 0 15,0-6 0-15,0-2-2 0,2-5 2 16,4-6-2-16,-1-4-2 0,4-8 2 16,-1-3 0-16,-1-4-1 0,-1 4 0 15,-2 2 1-15,0 8-1 0,2 7 0 16,-1 1 0-16,2 6 4 16,-4-1 7-16,2 4 3 0,-4 2 0 15,-1 4-1-15,0 2 0 0,-2 0 0 16,-5 3 1-16,-4-3-3 0,-1 5-3 15,-8-5-2-15,-5 4 1 16,-8 0-3-16,-10 0-2 0,-9 3-1 16,-9 2-2-16,-4 4 2 0,-4 2 0 15,1 5-1-15,-3 6-4 0,4 2-36 16,5 2-34-16,1 4-4 0,3-2-45 16,8 2-87-16,3 1-6 0,9-3-85 15</inkml:trace>
  <inkml:trace contextRef="#ctx0" brushRef="#br0" timeOffset="2128.3693">3346 3090 496 0,'0'0'0'0,"0"0"69"15,0 0-37-15,0 0-22 0,0 0 10 16,0 0 14-16,0 0 9 15,0 0 6-15,0 0 6 0,-180-8-13 16,162 8-7-16,4 1-2 0,2 5-7 16,4-4 4-16,4 2 3 0,3-1-14 15,1 1-15-15,11 6 12 0,6-1 28 16,7-2 16-16,4 3 0 0,7-7-22 16,3 0-20-16,1 1-14 15,3-1 0-15,-3 3-3 0,-1 0-2 16,-5-2-32-16,-7 0 4 0,-3-2-26 15,-5-2 4-15,1 0-6 0,-4 0-33 16,2-3-80-16,-4-4-151 0</inkml:trace>
  <inkml:trace contextRef="#ctx0" brushRef="#br0" timeOffset="2348.5147">3574 3064 773 0,'0'0'0'0,"0"0"0"0,0 0 101 16,0 0-39-16,0 0-14 0,0 0-28 15,0 0-15-15,0 0-3 0,287 6-4 16,-253-7-38-16,-10-1-4 0,-12 2 43 16,-12 0-3-16,-12 6 8 15,-13 10 61-15,-11 3-50 0,-9 7-13 16,-8 3-4-16,-7 2-164 0,-1 2-99 15,-3-1-171-15</inkml:trace>
  <inkml:trace contextRef="#ctx0" brushRef="#br0" timeOffset="2837.4043">5319 3179 431 0,'0'0'0'16,"0"0"133"-16,0 0-52 0,0 0-27 15,0 0 13-15,0 0-8 16,0 0-14-16,0 0 5 0,0 0-8 16,99-28-3-16,-74 28 0 0,6 1-4 15,-4 3-21-15,4 0-11 0,1 3 1 16,-1-1-2-16,0 0-2 16,-1 3 0-16,-6-3-19 0,0-2-24 15,-3-1-14-15,-3-2-36 0,-5-1-41 16,-4 0-19-16,-5 0-8 0,-3-6-125 15</inkml:trace>
  <inkml:trace contextRef="#ctx0" brushRef="#br0" timeOffset="3061.6726">5736 3096 422 0,'0'0'0'15,"0"0"219"-15,0 0-109 0,0 0-28 16,0 0-11-16,0 0-30 15,0 0-27-15,0 0-10 0,0 0-1 16,385 54 0-16,-383-37 2 0,-9 4 18 16,-22 4 23-16,-14 3-23 0,-12 4-11 15,-14 6-9-15,-6 0-6 0,-9 5-115 16,-6 0-135-16,-5-2-281 16</inkml:trace>
  <inkml:trace contextRef="#ctx0" brushRef="#br0" timeOffset="4129.6396">3180 4731 767 0,'-3'-5'0'0,"-2"2"96"16,5 3-22-16,5 0-30 16,3 0-22-16,13 0 2 0,6 2 27 15,11 4-4-15,9-2-8 0,5 0-5 16,3-2-16-16,-2-2-12 0,3 0-5 15,-3 0 3-15,1 0-8 0,-6 0-112 16,-5-2-5-16,-4 1-48 16,-3-3-92-16,-3-1-116 0</inkml:trace>
  <inkml:trace contextRef="#ctx0" brushRef="#br0" timeOffset="4564.0397">3735 4615 616 0,'0'0'0'15,"0"0"72"-15,0 0 0 0,0 0-29 16,0 0-36-16,0 0 6 15,0 0 5-15,0 0 4 0,104 57-2 16,-69-37-5-16,-2 1-7 0,-3-2-1 16,-8-3-1-16,-9 0-3 0,-10 0 6 15,-3-1 24-15,-14 1 40 0,-11 2-22 16,-9-1-30-16,-8 1-15 16,-2 4-5-16,-3 2-2 0,0-2-268 15,0-1-132-15</inkml:trace>
  <inkml:trace contextRef="#ctx0" brushRef="#br0" timeOffset="4867.2027">5080 4902 727 0,'0'0'0'0,"0"0"5"0,0 0 8 16,0 0-10-16,0 0-6 0,0 0-153 15,0 0 119-15,0 0 30 0,0 0 0 16,410-27-62-16,-395 25-97 0</inkml:trace>
  <inkml:trace contextRef="#ctx0" brushRef="#br0" timeOffset="5109.2529">5385 4748 603 0,'0'0'0'0,"0"0"178"15,0 0-111-15,0 0-28 0,0 0-26 16,0 0-7-16,0 0 3 16,0 0 1-16,0 0-3 0,426 95 14 15,-424-75 11-15,-9-1 5 0,-13 5 8 16,-16 4-20-16,-7-2-17 0,-9 6-13 15,-7 4-51-15,-6 0-63 0,-4 1-140 16,-5 3-59-16</inkml:trace>
  <inkml:trace contextRef="#ctx0" brushRef="#br0" timeOffset="5943.7845">3850 7394 785 0,'0'0'0'0,"0"0"16"0,0 0 43 16,0 0-43-16,0 0-19 15,0 0 6-15,0 0 28 0,0 0 15 16,-40 247 15-16,34-178-8 0,1-1-6 15,3 1-13-15,0-6-9 0,0-1-3 16,0-2-5-16,0-4-7 0,-3-1 0 16,0-6-3-16,-2-6-5 15,1-2-2-15,0-4 0 0,0-4 5 16,1-5-7-16,0-8-36 0,2-2-11 16,-1-8-26-16,0-7-8 0,1-3-13 15,-3-9-90-15,-2-13-107 16</inkml:trace>
  <inkml:trace contextRef="#ctx0" brushRef="#br0" timeOffset="6173.8625">3415 7527 738 0,'0'0'0'15,"0"0"79"-15,0 0 37 0,0 0-43 16,0 0-22-16,0 0 19 0,0 0 1 15,0 0-29-15,0 0-18 0,271-30-15 16,-199 36-4-16,-1-3-10 0,-1-1-81 16,-9 0-15-16,-6 5-31 15,-5 1-72-15,-7 1-10 0,-3 1-9 16</inkml:trace>
  <inkml:trace contextRef="#ctx0" brushRef="#br0" timeOffset="6776.2273">4378 7388 631 0,'0'0'0'0,"0"0"214"16,0 0-105-16,0 0-18 0,0 0-36 16,0 0-48-16,0 0 2 15,0 0-1-15,0 0 7 0,22 204-7 16,-21-139-1-16,-1 3 9 0,0 2 5 16,0 0 0-16,-3-1-3 0,-3 0-13 15,-1-4-2-15,-4-8 2 0,-2-3-2 16,0-7-3-16,0-7 0 15,0-9 3-15,4-9-4 0,4-10 2 16,1-8 0-16,4-7-1 0,2-11 0 16,5-7 4-16,5-5-4 0,7-1 0 15,3 4 21-15,4 3 14 0,2 8 7 16,-4 8-20-16,1 4-19 0,-3 12 1 16,1 5-3-16,0 5-2 15,2-1 2-15,4-2 4 0,2-5-6 16,1-7 2-16,2-7 3 0,4 0-4 15,0-12 0-15,1-5 4 16,-3-4-3-16,-4-4 3 0,-6 0-2 0,-6-2-1 16,-9 6 7-16,-6-3 10 15,-5 6 2-15,-1 2-4 0,-9 1-4 16,-2 9-4-16,-2 0 0 0,-3 6-4 16,2 0-6-16,-1 11 3 0,1 6-2 15,3 4-3-15,5 4 5 0,4 0-2 16,3 0-10-16,8-2 3 15,7-2-2-15,3-3-16 0,1 0-6 16,-1-1-11-16,-2-1-48 0,-4 1-22 16,-8-3-59-16,-4-2-70 0,-4 0 57 15,-13 0-8-15</inkml:trace>
  <inkml:trace contextRef="#ctx0" brushRef="#br0" timeOffset="7599.7461">8217 7438 646 0,'0'0'0'15,"0"0"90"-15,0 0 2 0,0 0-33 16,0 0-20-16,0 0 6 0,0 0 1 16,0 0-11-16,0 0-7 15,-291-14-2-15,269 26-7 0,6-3-5 16,11 0-9-16,5 0-5 0,9 5 0 16,11 8 35-16,10 3-6 0,4 4 3 15,5 1-5-15,0 0-14 0,-5-2-4 16,-4 0-6-16,-8 0 5 15,-7-3-5-15,-6-3 1 0,-8-1 8 16,-1-4 3-16,-4 2 6 0,-6-4-5 16,-4-3-3-16,-3 1-3 0,-6-5 0 15,-4-1-4-15,-5-2-5 0,-3-3 4 16,-4-1-4-16,-3-1-2 16,1-3 2-16,3-8 1 0,0-3-2 15,8 3-40-15,3-3 9 0,4 6-28 16,7 2-13-16,5 2-34 0,6-1-43 15,5-1-47-15,5-2-101 0</inkml:trace>
  <inkml:trace contextRef="#ctx0" brushRef="#br0" timeOffset="7928.8293">8501 7515 807 0,'0'0'0'0,"0"0"61"0,0 0-47 16,0 0-10-16,0 0 15 0,0 0 6 16,0 0 0-16,0 0 11 0,0 0 4 15,-166 257 6-15,159-220 2 0,7-3-6 16,2-6-7-16,12-6-8 0,6-5-3 16,-2-5-1-16,6-5 6 15,2-4 0-15,4-3-4 0,3-4 1 16,1-9-3-16,3-5 5 15,-2-5 2-15,-1-7-4 0,-5-1-11 16,-7-1-12-16,-10-2 3 0,-11 5-1 0,-5-3-2 16,-12 6 1-16,-11 2-4 15,-4 6 0-15,-4 8-22 0,-4 7-7 16,-2 3-24-16,1 8-38 0,3 3-50 16,6 6-98-16,4 1-108 0</inkml:trace>
  <inkml:trace contextRef="#ctx0" brushRef="#br0" timeOffset="8576.9884">9084 7663 530 0,'0'0'0'16,"0"0"270"-16,0 0-149 0,0 0-25 16,0 0-30-16,0 0-20 15,0 0 2-15,0 0-10 0,0 0-8 16,28-102-8-16,-28 102-10 0,0 2-7 16,-1 2-4-16,-4 7 3 0,1 3 1 15,-3 2 2-15,3 7 1 0,1 2-1 16,-3 4-2-16,2 6 1 15,-3 1-2-15,0 1-3 0,-1-1 1 16,4-4 1-16,-1-3-5 0,5-6 4 16,0-4-1-16,7-7-1 0,0-4 0 15,1-5 2-15,4-2 6 0,-1-1 16 16,4-5 6-16,3-7-5 16,3-2-10-16,4-2-12 0,1-3-3 15,0-3 0-15,-2-2 5 0,-4-1-6 16,-6 3 2-16,-3 3 4 0,-7 4-4 15,2 8 2-15,-6 1-1 0,1 5 2 16,-1 1 5-16,0 4-7 0,0 3-4 16,0 7 2-16,4 5 0 15,3-1 0-15,4 7 0 0,1 0 3 16,0-1-5-16,0 4 4 0,-1-6 1 16,1 0-4-16,-1 0 2 0,-3-5 2 15,-1-3-4-15,-2-3 2 0,-2-6 1 16,-1 1-3-16,0-4 2 15,-2-2 3-15,0 0-1 0,0-2 3 16,-2-6-10-16,0-3-16 0,2 1 0 16,0-7-2-16,8 5 12 0,6-6 5 15,2 1 1-15,7 0 2 0,7-2 0 16,4-2 2-16,7 0 0 0,5 2-31 16,-2 1-78-16,2 1-69 15,-5 3-51-15,-3-4-210 0</inkml:trace>
  <inkml:trace contextRef="#ctx0" brushRef="#br0" timeOffset="9242.1849">10529 7641 634 0,'0'0'0'0,"0"0"127"15,0 0-27-15,0 0-51 16,0 0-26-16,0 0-5 0,0 0 7 16,0 0-4-16,-92-44-4 0,67 50 3 15,-2 5-4-15,-5 2-2 0,2 3 0 16,3 4-4-16,-1 3 0 15,5 5 2-15,5 1-1 0,-1 3-5 16,6 2 0-16,6-1 3 0,7-1 8 16,5-5 0-16,10 0-4 0,7-4 0 15,4-2 1-15,4-8 7 0,4-2-4 16,3-4-7-16,6-5-4 16,1-2 2-16,2-2-2 0,1-10 2 15,1-3 7-15,1 0-3 0,-1-8 3 16,0 3 0-16,1-5 1 0,2-2-8 15,-3 4-2-15,-3-6-2 0,-8 3-4 16,-8-3 0-16,-10 5 6 16,-9 0-4-16,-9 4 5 0,-2 3-3 15,-13 0-1-15,-5 7 7 0,-8 4-9 16,-7 5-2-16,-5 4 1 0,-5 8 0 16,0 9 0-16,-2 9-3 0,6 3 2 15,12 1-2-15,7 3 3 0,17-5 0 16,4-2-6-16,7 0 3 0,14-4-27 15,4-5-39-15,7-3-13 16,4 0-48-16,5-4-119 0,1-2-161 16</inkml:trace>
  <inkml:trace contextRef="#ctx0" brushRef="#br0" timeOffset="9833.1472">13819 7250 519 0,'0'0'0'16,"0"0"304"-16,0 0-204 0,0 0-23 15,0 0-17-15,0 0-34 0,0 0-15 16,0 0-11-16,4-11 0 0,-16 44 13 15,3 12-6-15,1 12 5 16,3 10 1-16,4 5-1 0,1 3 4 16,0 0-1-16,1-3 2 0,0-4 4 15,0-5-11-15,-1-4-7 16,0-8 1-16,0-3-2 0,0-8-3 16,0-3-16-16,-2-6-24 0,0-4-18 15,-2-7 1-15,-2-2-40 0,0-4-60 16,0-6-38-16,-4-5-70 0</inkml:trace>
  <inkml:trace contextRef="#ctx0" brushRef="#br0" timeOffset="10054.5233">13461 8106 808 0,'0'0'0'16,"0"0"275"-16,0 0-132 0,0 0-77 15,0 0-31-15,0 0-15 0,0 0-10 16,0 0-7-16,342 29-6 0,-299-29-58 16,-5-5-43-16,-6 1-51 0,-5 2 6 15,-7-4 42-15,-3-1 82 0,-4-3 15 16,-2 0-45-16,-4-7-93 0,-2-4-58 16</inkml:trace>
  <inkml:trace contextRef="#ctx0" brushRef="#br0" timeOffset="10249.6432">13336 7277 686 0,'0'0'0'0,"0"0"207"0,0 0-82 15,0 0-32-15,0 0-12 0,0 0-2 16,0 0-2-16,0 0-33 0,0 0-14 15,462-42-21-15,-380 51-18 16,-10 4-137-16,-8 2-90 0,-2 1-55 16,-2-1-95-16</inkml:trace>
  <inkml:trace contextRef="#ctx0" brushRef="#br0" timeOffset="10965.9803">14592 7549 382 0,'0'0'0'16,"0"0"208"-16,0 0-121 15,0 0-19-15,0 0-6 0,0 0 12 16,0 0-14-16,0 0-3 0,-11-55-11 15,11 55-14-15,-1-1-13 0,-1 1-2 16,1 0-9-16,-1 7-3 0,-1 3-1 16,1 4 4-16,-1 2 0 0,-2 0-4 15,3 4-1-15,1 3-1 16,1 6 1-16,3 3 5 0,3 3 4 16,-2 6-4-16,3 2-2 0,-1 4-4 15,2 4-2-15,-5-4 0 0,-3 1 5 16,0-2-5-16,-2-3 0 15,-8 0 4-15,1-9-4 0,0-7 0 16,1-7 6-16,-3-8 19 0,3-9 7 16,2-3-7-16,0-6-1 0,2-12-5 15,-2-7-10-15,1-7 6 0,-2-12 9 16,1-7-4-16,-1-9-9 16,0-10-4-16,-1-13-5 0,3-6-4 15,4-4 4-15,3-1 0 0,14 10-3 16,11 7 2-16,11 11-1 0,3 10 0 15,7 7 20-15,3 7-8 0,3 6 6 16,3 11 2-16,-9 7-11 0,-3 12-10 16,-13 8 1-16,-16 14 0 15,-7 11-5-15,-9 6 9 0,-12 5 1 16,-12 5-1-16,-8 1 3 0,-8 2-6 16,-5-2-2-16,-6 4-38 0,3-4-16 15,2-1-32-15,7-3-29 0,10-3-62 16,4-4-135-16,11-6-116 15</inkml:trace>
  <inkml:trace contextRef="#ctx0" brushRef="#br0" timeOffset="13395.3229">17212 7722 396 0,'0'0'0'15,"0"0"221"-15,0 0-116 0,0 0-26 0,0 0-7 16,0 0-3-16,0 0-24 16,0 0-17-16,0 0 0 0,-61-53-11 15,53 53 0-15,-6 5 7 0,-2 3-4 16,-5 4-2-16,-6 4-3 16,-3 9 4-16,-3 3-7 0,-2 12-5 15,-1 1-1-15,2 3-4 0,5 0-1 16,7-2 1-16,11-7 0 0,8-6-4 15,4-7 0-15,11-6 1 0,7-9-1 16,2-5 4-16,4-2 5 0,2-13 10 16,2-6 14-16,1-2 7 15,-1-5-9-15,0 0-7 0,-3-1-14 16,-5 3-5-16,-6 8 0 0,-4 9-2 16,-6 5 0-16,-2 5 3 0,0 8-7 15,4 6 0-15,2 5 6 0,7 0 0 16,0-1-5-16,7-3-4 15,8-7-2-15,3-2-1 0,9-7 7 16,4-4 0-16,3-10-3 0,3 2 2 16,-3-7 1-16,-1 1-3 0,2 0 6 15,-1-2 1-15,-3 1-2 0,-2 3 0 16,-9 2 5-16,-10 3-5 16,-10 0 0-16,-9 7 13 0,-5 2 3 15,-2 0 0-15,-2 2-7 0,-3 1-12 16,-2-1 6-16,-4 1 2 0,-6 0-7 15,-4 1-2-15,-3 3 0 0,-4 3-5 16,-3 5 7-16,-2 4 1 0,-4 6-4 16,2 2 3-16,2 2-1 15,5 2 0-15,11-4 3 0,9-5 0 16,8-3-5-16,4-4-1 0,11-5 3 16,5-8 1-16,6-2 4 0,5-4 0 15,6-10 12-15,6-10 4 0,1-2-6 16,3-8-9-16,5-3 0 15,4-6 1-15,3-5 10 0,3-8 14 16,3-6 5-16,-2-8-8 0,-1-5-16 16,-6-8-5-16,-10-3-4 0,-6 3 0 15,-8 3 0-15,-9 13-24 0,-5 9 21 16,-6 10 1-16,-1 9 2 16,-7 7 0-16,-3 7-2 0,-1 9 2 15,-5 6-5-15,-7 5 5 0,-5 5-12 16,-8 14 8-16,-6 12 1 0,-7 12-1 15,-6 16 2-15,-4 9-7 0,-6 14-15 16,-4 7 2-16,0 5 7 0,8-1 4 16,9-5 9-16,15-8 1 15,11-8-2-15,7-7 3 0,8-10 0 16,5-5 0-16,6-9-2 0,7-8 1 16,4-3-2-16,6-9 4 0,4-4-2 15,4-8-3-15,8-4 8 0,4-6 10 16,11-7 0-16,4-6-2 15,7-4-7-15,3-3-1 0,1-1 2 0,0 0-4 16,-3 1-1-16,-7 2-2 16,-11 3-14-16,-11 5-5 0,-11 2 20 15,-8 2 0-15,-8 3 4 0,-5 1 7 16,-9 2-2-16,-1 3-6 16,-6 1 1-16,-9 0-4 0,1 2 0 15,-10 0-3-15,-4 2 3 0,-5 11-11 16,-7 3 11-16,-3 2 0 0,3 2-3 15,-1 0-1-15,3 2 5 0,6 0-2 16,3 4-3-16,8-2 1 0,5 4-2 16,6-3 3-16,5 2-1 15,3-1-3-15,2-2 4 0,6-1-1 16,5-5-3-16,5-7 2 0,3-1 1 16,4-8-2-16,4-2 8 0,3-13 7 15,3-7 10-15,5-9 3 0,3-4-10 16,3-9-1-16,3 1 0 15,2-9 4-15,2-3 1 0,-1-7-1 16,2-5-8-16,-6-3-7 0,-2-3 2 16,-8 0-6-16,-5-1-29 0,-3 3 26 15,-3 4 4-15,-2 6-1 0,-2 4 5 16,-1 6 0-16,-1 6-4 16,-6 5 2-16,-4 7 1 0,-7 11 2 15,-2 10 1-15,-6 9-1 0,-8 1-6 16,0 9 1-16,-5 3-1 0,-4 10-7 15,-7 10 7-15,-5 11-2 0,-3 8-6 16,-7 10-1-16,2 9-8 0,-1 2 2 16,4 6 14-16,7-3 2 15,6-4 0-15,10-2 4 0,4-6 4 16,7-4-6-16,4-4 0 0,2-10 3 16,4-3-3-16,4-6 0 0,3-4-2 15,-2-5-17-15,1-6 11 0,4-5 4 16,0-5 2-16,4-7-1 15,0-2 2-15,3-2 2 0,3-7 33 16,1-3-18-16,1 0-5 0,-2-2-3 16,-2-2-6-16,-2 4-1 0,-5-2 2 15,-2 0 0-15,0 4-3 0,-3-3 0 16,-2 4 6-16,2-2-6 16,-4 1 0-16,1 3 3 0,0-1-3 15,1 2-1-15,-1 0 0 0,0 0 0 16,-1-1 2-16,1 1-1 0,3 2 0 15,-3-3 0-15,4 2 1 0,-1-2-2 16,0 1 2-16,0-2 1 0,1-2-3 16,1 3 2-16,-1-2 0 15,1 4-1-15,-1-1-1 0,1 2 2 16,1 2-2-16,0 4 2 16,-1 8-2-16,-4 3-6 0,0 4 9 0,-5 1-1 15,-2 1-2-15,-1 2 2 0,0 4 0 16,0-1-1-16,-3 3-10 15,-3-3 4-15,1-2-1 0,-2 0 4 16,1-5 0-16,-3 0-2 0,0-5 3 16,4-5 0-16,-1-4-2 0,4-5 7 15,1 0-1-15,-1-2 3 0,-2-10-1 16,4 1-3-16,0-6 1 0,3-2 7 16,8-4 1-16,3-2-3 15,6-2-4-15,5 0-1 0,0 2-4 16,5 4 1-16,-2 3 2 0,0 5-2 15,-3 2 2-15,-1 4 8 0,-2 4-8 16,-3 3 0-16,-1 2-2 0,0 4 1 16,-4 0 0-16,1 1-6 15,3-4-9-15,1 0 0 0,-2-3 4 16,4 0 9-16,-1-8 1 0,-1 0 2 16,0-1 1-16,1-1-2 0,-3-2 0 15,-3 2 1-15,-5-1 0 0,-5-2 19 16,-3 1-7-16,-1-3-3 15,-5 3-1-15,-3-1-1 0,-2 7 3 0,-2 2-6 16,-2 4-3-16,-2 1 0 16,1 5-1-16,0 6-2 0,-1 1-1 15,3 6 2-15,3 3 0 0,2 2-2 16,4-1 0-16,4 1-2 0,8-2-1 16,6-3-4-16,3-4 5 15,8-2 3-15,2-6 2 0,5-2-1 16,5 0 0-16,6-5 2 0,1 0-3 15,3-1-5-15,-2-6 3 0,4 1-10 16,1-3 11-16,-5 3 2 0,-5 3 0 16,-4 2-13-16,-9-1 9 15,-10 2 1-15,-7 0 2 0,-6 3-2 16,-4 6-16-16,0 0 9 0,-8 1 8 16,-4 3-4-16,-6-2 1 0,3-1-4 15,-5 2-4-15,3 0 5 0,-3-3 4 16,1 3 2-16,4-3 2 0,-3 0 0 15,8 3 0-15,3-4-1 16,5-3 1-16,4 2-11 0,8-4 7 16,5-1 8-16,6-2 7 0,1 0-3 15,3-6-4-15,8-3-4 0,10 0 0 16,6 1 10-16,8 0-7 16,-1 2 6-16,-8 2-7 0,-9 1-4 15,-16 3-140-15,-11 0 62 0,-8 3 72 16,-2 1 8-16,-2 2 0 0,-3 2-14 15,-8-1 8-15,-2-3 8 0,2 0-4 16,2-2-4-16,5-2-41 0,2 0-115 16,2 0 6-16,0 0 40 15,0-1-20-15,2-4-70 0</inkml:trace>
  <inkml:trace contextRef="#ctx0" brushRef="#br0" timeOffset="15198.6773">20924 7841 183 0,'0'0'0'15,"0"0"65"-15,0 0 13 0,0 0-23 16,0 0 14-16,0 0-2 0,0 0-27 16,0 0-19-16,-118 106-6 15,118-106-3-15,2 0 1 0,6-6-6 16,1-4-8-16,6-1 2 0,0 1 23 15,-1-1 19-15,2 0 30 0,-1 2 25 16,-3-1-5-16,-2 4-10 0,-2-1 9 16,-6 3-14-16,-1-1-13 15,-1 2 7-15,0 2-14 0,0-3-19 16,-2 0-20-16,-4 0-7 0,1-1-2 16,-2 1 12-16,1-4 1 0,0 3-6 15,-5-3 2-15,2 0 4 0,-2-3-4 16,-3 4-7-16,-1 3-5 15,-2 1-6-15,2 3-2 0,0 0-1 16,3 7 2-16,1 0-8 0,4 4-4 16,4-1-8-16,3 1-3 0,7 5 5 15,10 3 6-15,6 6 7 0,9 0 6 16,5 2-2-16,1 0 0 0,2 1 2 16,-3 0 7-16,-8 1-10 15,-7-3 4-15,-6 2 2 0,-5-4-4 16,-5-2 0-16,-5-4 6 0,-1-5 0 15,-5 0 10-15,-5-2-6 0,-4-1-3 16,-3 1 0-16,-6-1-3 0,-6 1-3 16,-4-3 2-16,-1 0-2 15,-4 0-2-15,-4-4-9 0,-1-1-8 16,2-3-14-16,1 0-4 0,4-3-6 16,7-1-41-16,7 1-13 0,6 1-58 15,5-1-71-15,2 1-53 0,9-3-92 16</inkml:trace>
  <inkml:trace contextRef="#ctx0" brushRef="#br0" timeOffset="16705.4787">22843 8159 744 0,'0'0'0'0,"0"0"106"16,0 0 17-16,0 0-56 0,0 0-17 15,0 0-11-15,0 0 5 0,0 0 5 16,126-198-15-16,-96 161-7 0,3-2-2 16,1 3-6-16,0-4-8 15,-2 3-1-15,-3 1-2 0,-3 3-4 16,-8 8-4-16,-6 8 0 0,-6 8 6 16,-6 7-4-16,0 2 6 0,-8 3-6 15,-6 12-4-15,-7 6-10 0,-6 15 6 16,-5 13 0-16,-8 6-1 15,-4 10-7-15,-2 7-11 0,-5 5 11 16,-5 4 3-16,0 3 1 0,0-2 10 16,5-4 0-16,4-7 0 0,5-3 0 15,5-3 0-15,4-6 0 0,4-3 0 16,3-6 0-16,5-8 0 16,6-5 0-16,7-10 3 0,5-11-4 15,3-7 2-15,3-9-2 0,7-5-3 16,3-15 7-16,-1-11 30 0,7-11-22 15,4-7 2-15,2-12-3 0,7-5-7 16,2-7 2-16,1-6-2 0,2-5 0 16,-4 7 8-16,-6 9 2 15,-8 16-7-15,-6 19-2 0,-7 13-1 16,-6 11 1-16,0 4 7 0,0 5-6 16,-1 0-7-16,-1 5-1 0,2 6 0 15,0 4-2-15,1 3 3 0,12 2 0 16,3-5-2-16,10-5 3 15,5-6 1-15,4-10 0 0,10-8 0 16,4-12 2-16,4-7-2 0,6-4 0 16,0-4 2-16,-1 0-2 0,-2 0 0 15,-6-1 3-15,-6 6-4 0,-10 5 2 16,-12 9 9-16,-10 10-6 16,-9 9 0-16,-3 3 1 0,-6 6-4 15,-3 13 0-15,-7 10-2 0,-1 1 0 16,4 4 1-16,-2-4 0 0,8-3-15 15,4-3 13-15,3-5-1 0,3-4-2 16,9-5 3-16,-1-4 0 16,3-6-1-16,6 0 5 0,-2-5-1 15,-1-5-1-15,5-5 0 0,-5-1 4 16,2 0-5-16,1-3 2 0,-3 0 6 16,-1-2 0-16,-4 1-2 0,1 2-2 15,-4 0-5-15,-1 2 4 16,-2 3 0-16,-5-1-11 0,-1 2 3 15,0 1-1-15,-2 1-6 0,-2 1 1 16,-2 3-6-16,3 0-8 0,-1 2 13 16,3 1 6-16,1 3 1 0,0 0-1 15,2 4 1-15,3 5-3 16,5 4 18-16,4 3 8 0,6 2-1 16,2 2 3-16,2 0-6 0,1 2-4 15,-2-1-2-15,-1-1-3 0,-5 0-1 16,-7-2 1-16,-3-1-1 0,-4-4 0 15,-2-1 4-15,-1-5 2 16,0 0 0-16,-4-1 0 0,2-6-4 16,0 0 2-16,-2-6 2 0,3-5-7 15,1-4-4-15,2-3-11 0,12 2 6 16,3-1 0-16,7 0 11 0,5-1 2 16,7-1 4-16,7 0-3 0,3 2-6 15,-1 4-2-15,-1 3-133 0,-4 3-95 16,-4 1-182-16</inkml:trace>
  <inkml:trace contextRef="#ctx0" brushRef="#br0" timeOffset="17112.3183">25929 7888 455 0,'0'0'0'0,"0"0"78"16,0 0 21-16,0 0-24 0,0 0-9 16,0 0-12-16,0 0-11 0,0 0-9 15,0 0 0-15,-220 69-3 0,213-46-12 16,6-3 0-16,4-2 1 0,14-4-4 16,7-3 5-16,9-7 20 15,10-2 11-15,5-4-16 0,4-7-19 16,7-1-10-16,-6 1-3 0,2 0-8 15,-3 5-91-15,-8 2-53 0,-5 2-150 16,-8 0-113-16</inkml:trace>
  <inkml:trace contextRef="#ctx0" brushRef="#br0" timeOffset="17711.4942">27602 7888 524 0,'0'0'0'0,"0"0"118"15,0 0-20-15,0 0-65 16,0 0-1-16,0 0 18 0,0 0 15 16,0 0 9-16,27 200-31 0,-27-139 5 15,-7 1-9-15,-6-2-18 0,-3 1-7 16,-6 0-2-16,-3 1-5 15,-2-2-5-15,-4-1 0 0,-2-7 1 16,2-6-1-16,6-7-1 0,1-7 2 16,3-12-2-16,3-5-1 0,3-8 0 15,4-7 0-15,2-6-34 0,5-14 7 16,3-10-9-16,1-10 17 16,7-9 23-16,6-10-4 0,8-7 0 15,8-5 3-15,10-5-3 0,7 0 0 16,9 2 33-16,5 5 2 0,4 1 15 15,7 9-4-15,1 5-6 0,1 4-6 16,-5 7-8-16,-6 12-7 0,-10 13-9 16,-10 9-7-16,-13 9-3 0,-11 13 0 15,-11 9-3-15,-7 7 3 16,-8 6 1-16,-15 1-1 0,-10 3 7 16,-7 2-7-16,-6-1 0 0,-1 1 0 15,-2-5-87-15,0-3-9 0,-2-4-40 16,-4-3-130-16,-4-6-89 15</inkml:trace>
  <inkml:trace contextRef="#ctx0" brushRef="#br0">26045 7836 837 0,'0'0'0'0,"0"0"195"16,0 0-140-16,0 0-39 0,0 0-21 15,0 0 10-15,0 0 10 0,0 0 8 16,0 0 14-16,51 136-5 0,-34-105-15 16,4-6-10-16,1-2-4 15,3-5-1-15,3-2 1 0,0-2-6 16,4-3-94-16,1-2-18 0,2 0-78 16,-1-5-150-16</inkml:trace>
  <inkml:trace contextRef="#ctx0" brushRef="#br0" timeOffset="19251.0921">28816 7913 607 0,'0'0'0'0,"0"0"166"16,0 0-71-16,0 0-49 16,0 0-24-16,0 0-12 0,0 0 6 15,0 0 2-15,0 0 10 0,-86-33-8 16,60 46-5-16,-3 1-11 0,2 7 1 16,0 1-3-16,2 2 6 15,0 5 2-15,3-4-6 0,6 1-3 16,5-4 4-16,6 1-2 0,5-4-4 15,0-2 2-15,9-3 15 0,7-3-4 16,2-4 4-16,4-5 4 0,3-2 2 16,0-1-8-16,2-6-7 15,0-3 0-15,2-1-4 0,-1-4 0 16,-3 1-1-16,-2-3 0 0,-7 3 1 16,0 1-1-16,-5 0 1 0,-1 2-2 15,-3 2 13-15,-5 1 0 0,1 6-1 16,-3-1 0-16,0 3-5 15,0 0-2-15,-4 0-6 0,3 1 0 16,0 3-4-16,-1 1 4 0,1 2 0 16,0 4-3-16,0-1 5 0,1 3 3 15,0-3-1-15,6 4-3 0,1 1 1 16,2-1 4-16,4 1-1 16,2-4 1-16,4 1-2 0,3-1-1 15,2-4 0-15,4 0-2 0,-1-1 3 16,-2-3-4-16,2-3 0 0,-2 0 2 15,-1 0-1-15,4 0 0 0,-2-6-1 16,2-1 0-16,0-1 3 0,0 0-3 16,0 0 0-16,-5-2 2 15,0 3-2-15,-3-4 0 0,-2 5-1 0,-2 1 0 16,-3-1 2-16,-1 2-1 16,-2 3-3-16,-5-2 3 0,1 1 0 15,-2-2-15-15,0 2 9 0,-1-1-1 16,-1 3 0-16,-1-1 1 15,1 1 0-15,-1 0 0 0,-1 0 6 16,0 0 0-16,0 0-7 0,0 0 7 16,1 0 0-16,-1 0 0 0,0 0-2 15,0 0 2-15,0 0 0 0,0 0 0 16,0 0 1-16,0 0-1 0,-2 0-5 16,-6 4 9-16,1-2-5 15,-3 2 2-15,1-1 1 0,0 2-2 16,-3-2 0-16,5 2 1 0,0-1-2 15,3 0 2-15,1-2 0 0,-2 1-1 16,3 1-1-16,1-2 0 0,-1 1-1 16,2-3 3-16,0 0-2 15,0 0-5-15,0 0 8 0,0 1-1 16,0-1 1-16,2 0 2 0,-2-1-1 16,1 1-2-16,-1-3 2 0,0 1-3 15,0 2 0-15,1 0 0 0,0 0-1 16,-1 0-1-16,0-2-13 15,0 2-30-15,0 0-44 0,-2 0 33 16,-1 5 5-16,-4-2-51 0,-4 2-42 16,-1-4-91-16</inkml:trace>
  <inkml:trace contextRef="#ctx0" brushRef="#br0" timeOffset="20533.1823">29694 7818 895 0,'0'0'0'0,"0"0"-19"16,0 0 68-16,0 0-30 15,0 0-6-15,0 0 4 0,0 0-9 16,0 0 5-16,-198 31 6 0,159-14 2 16,3 2-1-16,5 6-9 0,7 0-4 15,6 1 2-15,9 4 16 0,9 1 9 16,1 0 0-16,10-2-7 0,9 0-1 15,-2 0 1-15,5-6-5 16,3-2-17-16,-1-5-4 0,4-3 2 16,-1-5-6-16,-2-3-37 0,1-5-36 15,-1-2-12-15,0-11-50 0,3-7-73 16,0-8-159-16</inkml:trace>
  <inkml:trace contextRef="#ctx0" brushRef="#br0" timeOffset="21426.9023">30188 7044 903 0,'0'0'0'0,"0"0"41"16,0 0-25-16,0 0-11 0,0 0-2 15,0 0 3-15,0 0 4 0,0 0 7 16,-121 462 9-16,107-371 14 15,2-3 1-15,0-5-5 0,0-9-26 16,-3-5-8-16,-2-6-1 0,-2-5-2 16,-4-8-19-16,2-7 14 0,-2-7 4 15,5-9-1-15,5-7 2 0,5-9 2 16,3-11 1-16,0-3 2 16,5-16-8-16,0-6-61 0,0-11 57 15,10-6 7-15,3-8 2 0,8-6 5 16,9-4 6-16,7-5-4 0,5 1-4 15,7 1 2-15,0 5 5 16,2 5 14-16,-1 9 11 0,-4 7 8 0,-3 9 7 16,-6 9-21-16,-7 8-25 15,-8 8-5-15,-6 3 0 0,-9 16 0 16,-7 4-5-16,-4 8 7 0,-15 6 9 16,-7 3-16-16,-12 1-7 0,-2 1-2 15,-3-2-14-15,-1-1 9 16,7-5 2-16,4-4-22 0,7-4 0 0,4 0 5 15,8-1 17-15,7 0 16 16,6 1-3-16,1 2 3 0,8-3 2 16,3 2 32-16,4-2-18 0,1 0-6 15,4-2 3-15,2-3 3 0,2-3-3 16,1-6-6-16,4 0-3 0,-3-8 3 16,1-2-4-16,2-9 3 15,-6-2-1-15,0-4-1 0,-4-2 11 16,-5-2 16-16,-1 1 0 0,-3-4-1 15,-4 5-5-15,-5 5-9 16,-1 8-7-16,0 4 8 0,-7 2-5 0,-3 10-11 16,-3 9 0-16,-1 6 0 15,1 6 0-15,2 0 0 0,4 0-1 16,6 0-6-16,2-2-1 0,10-4-2 16,5-6 2-16,10-4 8 0,1-9 0 15,5-6-2-15,5-4 3 0,3-10 4 16,4-7-4-16,-3-4 5 15,3-8-4-15,2-6 5 0,4-6 8 16,0-3-3-16,5-9 1 0,-2-4-4 16,-5-8-6-16,-2-7-2 0,-9-3 3 15,-4 1-8-15,-12-1-9 0,-8 4-3 16,-5 6 5-16,-7 10 5 0,-1 12 5 16,-8 17 0-16,-1 14-1 15,-4 15 3-15,0 12 1 0,-7 20-4 16,1 23-2-16,-4 17 2 0,1 13 2 15,4 8 0-15,2 1 0 0,6 1 0 16,2-7 1-16,8-11-2 16,0-8 0-16,6-11 2 0,-1-12-2 15,1-5-70-15,-3-13 11 0,-1-7-24 16,-1-9-25-16,-1-7-8 0,-2-4-25 16,-8-14-120-16,-3-5-176 0</inkml:trace>
  <inkml:trace contextRef="#ctx0" brushRef="#br0" timeOffset="21545.8201">30806 7781 750 0,'0'0'0'0,"0"0"177"0,0 0-123 16,0 0-3-16,0 0 11 0,0 0-14 15,0 0-24-15,0 0-14 0,0 0-7 16,425-99-6-16,-373 103-174 0,-12 5-177 16</inkml:trace>
  <inkml:trace contextRef="#ctx0" brushRef="#br0" timeOffset="23192.1305">3669 10010 756 0,'0'0'0'0,"0"0"149"16,0 0-91-16,0 0 1 0,0 0-3 15,0 0-7-15,0 0-5 0,0 0 4 16,12 247-1-16,-7-205-3 0,-2-3-8 16,1-1-13-16,-1-5-16 15,0-5-6-15,-2-3 2 0,2-6-1 16,-3-3-3-16,1-6-9 0,-1-3-31 16,0-4-65-16,0-8-77 0,-5-7-143 15</inkml:trace>
  <inkml:trace contextRef="#ctx0" brushRef="#br0" timeOffset="23316.4594">3607 9822 902 0,'0'0'0'16,"0"0"69"-16,0 0-69 0,0 0 0 15,0 0-284-15,0 0-117 0</inkml:trace>
  <inkml:trace contextRef="#ctx0" brushRef="#br0" timeOffset="23647.6544">4241 9892 830 0,'0'0'0'0,"0"0"225"16,0 0-124-16,0 0-50 0,0 0-19 0,0 0-9 15,0 0-12-15,0 0-5 16,0 0-1-16,-158-24 1 0,145 38 1 16,4-1-5-16,7 3-4 0,2 1 2 15,9 5 0-15,6 3-4 0,7 1 6 16,6 2 1-16,3-2 0 16,1 2 8-16,-1 1-1 0,-6-2-3 15,-3 2-1-15,-10-4-1 0,-6 1 4 16,-4-4 12-16,-2-1 9 0,-8-2 13 15,-3-1-3-15,-6-3-14 0,-2-3-19 16,-2-1-1-16,-1-2-5 0,2-2-2 16,-2-1-157-16,-1-2-10 15,-1-1-136-15,-3-3-184 0</inkml:trace>
  <inkml:trace contextRef="#ctx0" brushRef="#br0" timeOffset="25683.4392">6672 10012 609 0,'0'0'0'0,"0"0"36"16,0 0 32-16,0 0-39 0,0 0-9 16,0 0 6-16,0 0-1 15,0 0 4-15,0 0-10 0,-290 182-6 16,273-150-8-16,5 5 1 0,6-3-1 16,6 1 3-16,2-2 3 0,10-8 1 15,3-2 0-15,0-8 1 0,2-9-2 16,2-4 6-16,1-2 9 15,5-12 2-15,-2-7 2 0,9-10-6 16,1-7-9-16,3-9 4 0,7-7 5 16,2-7-5-16,4-5-12 0,0-6-2 15,3-2 0-15,-4-5-4 0,-4 0 3 16,-3 0-3-16,-7 4 0 16,-8 2 5-16,-4 3-4 0,-8 4-3 15,-4 5 2-15,-4 7 2 0,-3 10-4 16,-3 9 1-16,-2 10 2 0,-6 10-2 15,-7 5 0-15,-4 8 26 0,-4 8-25 16,-7 9 3-16,-2 11-3 0,-3 14-1 16,1 10 0-16,3 9 1 15,4 8-2-15,4 4 2 0,5 0 0 16,8 4-2-16,6-4-2 0,4-5 4 16,11-3-2-16,6-6 2 0,4-8-1 15,3-2 0-15,3-8 0 16,2-8 2-16,2-7-3 0,-1-8 2 15,5-5 4-15,-1-7-3 0,0-6 4 16,-1-2 1-16,-2-10 0 0,-1-4 2 16,-3-3-1-16,-4-1-2 0,0-3 4 15,-6 0-1-15,-3 1-4 0,-4 0 4 16,-7 4 0-16,-3 2 11 16,-2 3 3-16,-6 4-9 0,0 5-11 15,-2 4 0-15,0 0-4 0,-1 7-6 16,-1 5-4-16,1 2-1 0,2 5 3 15,0 5 8-15,6 2-2 0,1-1-2 16,2-1 4-16,2 0 0 0,8-7-4 16,4-5 5-16,6-2 0 15,0-7-4-15,6-3 6 0,2-3 2 16,4-9-2-16,5-2 2 0,5-8-3 16,5-3-2-16,3-3 2 0,0-2 1 15,3 6-2-15,-1 3 0 0,-4 4 0 16,-2 0 0-16,-4 2 0 15,-4 5 0-15,-4 2 0 0,-8 6 0 16,-5-1 1-16,-8 0-2 0,-7 0 2 16,-2 1-1-16,-3 2 1 0,-1 0 6 15,0 0 1-15,-5 0-2 0,-4 0-4 16,-5 0-3-16,0 0 0 0,-7 5 2 16,0 1-2-16,-3 2-3 15,3 5 3-15,-4 4-2 0,1 2 0 16,1 3 5-16,-2-1-3 0,6-1-2 15,3 1 4-15,3 0-2 0,5 2-2 16,2-1 2-16,4 2 0 0,2-5-3 16,6 1 4-16,6 0 0 15,7 1-3-15,2-4 4 0,5-3 3 16,2-3-3-16,2-7 4 0,3-4-2 16,3 0-3-16,3-10 0 0,-1-5 4 15,0-5-4-15,-1-4 4 0,2 0-4 16,-1-4 0-16,-2 3 0 15,-3-1 3-15,-4 4-4 0,-2 4 2 16,-4 5 0-16,-12 6-1 0,-3 5-1 16,-3 4 0-16,-4 11 1 0,0 7 0 15,-1 10 6-15,-1 1-7 16,-2 2 2-16,-2-2 1 0,2-7-2 16,3-5-34-16,0-7 12 0,0-9-19 15,4-3-22-15,0-2-20 0,-1-12-23 16,2 0-2-16,-1-8 43 0,-2-3 40 15,1-1 25-15,-3-5 0 0,0-2 56 16,0-2-21-16,-3-1-9 0,1 4-2 16,1 5-17-16,1 9-4 15,0 6-6-15,0 6 6 0,0 5 37 16,0 1-13-16,2 7-29 0,5 3 0 16,3 4-97-16,5-1-93 0,1-3-158 15</inkml:trace>
  <inkml:trace contextRef="#ctx0" brushRef="#br0" timeOffset="26795.4346">8627 10009 528 0,'0'0'0'0,"0"0"265"15,0 0-103-15,0 0-65 16,0 0-63-16,0 0-13 0,0 0-11 0,0 0-4 16,0 0-5-16,-44 25-2 15,28-2 2-15,-1 2 0 0,0 6-1 16,1 1 5-16,2 2 1 0,4-1 5 15,6-2 11-15,4-4 6 0,0-5 5 16,11-5-14-16,2-7-13 0,6-3-4 16,1-7 3-16,2-4-2 15,2-11-3-15,3-8 0 0,2-7 6 16,4-5-6-16,1-8 0 0,3-1 3 16,2-6-4-16,2-6 2 0,-2-5 0 15,-3-4-1-15,-3-5 0 0,-6-4 3 16,-7-1-4-16,-3 3 2 15,-8 6 0-15,-5 5-1 0,-1 9 0 16,-2 10 1-16,-1 11-1 0,0 12 0 16,-6 7 3-16,-3 10 1 0,-4 4 3 15,0 13-6-15,-8 10-2 0,0 10-1 16,1 11 2-16,-3 6 0 0,5 5 0 16,0 9 0-16,3 1 0 15,4 4 0-15,2-1 1 0,1-1-2 16,6-6 2-16,2 0-2 0,1-6 0 15,10-5 2-15,2-4-1 0,4-6-1 16,3-10 2-16,3-6 1 16,3-5-3-16,6-9 2 0,3-3 6 15,2-8-2-15,5-1 9 0,-2-7-8 16,-1-4-3-16,1-2 1 0,-3-2-1 16,-2-1 0-16,-4-1 9 0,-3-1-2 15,-5 0-2-15,-7 4 5 0,-8 2-4 16,-6 3-3-16,-2 5 7 15,-4 2-4-15,-6 1-9 0,-2 1 0 16,-4 2 0-16,-1 7-16 0,-2 2 0 16,2 4 1-16,3 1 2 0,-1 0 12 15,7 3 0-15,2-3-4 0,6 2 6 16,1 0-2-16,8-4-6 0,6-4 9 16,1 1-3-16,4-5-1 15,2-4 4-15,2 3-2 0,1-5 0 16,-1-2 0-16,2-3 2 0,2-4-3 15,1-2 2-15,2-3 0 0,-3 0-1 16,2-1 0-16,0 0 1 16,-5 1-1-16,6 0 0 0,-5-1 1 15,-1 5-1-15,2-1 0 0,-4 1 1 16,-3 2-1-16,-1 1 0 0,-5 0 1 16,-4 4-2-16,-3 1 2 0,-6 0 0 15,0 1-1-15,-1-1 0 0,0 2 8 16,-1 0-10-16,-6 0 1 15,1 0 1-15,-3 0-9 0,-1 3 8 16,-1 1-3-16,-2 4-9 0,-4 3 2 16,-2 4 5-16,-3 3-1 0,1 1 2 15,-1 2 0-15,2 5 1 0,6 0 5 16,1 2-2-16,7-4-3 16,3 0 4-16,3-4 0 0,0-6-4 15,8-3 4-15,3-8 0 0,4-3 0 16,6-7 3-16,5-11 2 0,5-9-4 15,3-8 3-15,2-5-4 0,6-5 0 16,2-5 0-16,-3-4 1 0,-2-4-1 16,-3-6 0-16,-5-6-2 15,-8-3-9-15,-3-8-6 0,-12 3-6 16,-3 2 13-16,-5 9 10 0,-6 13 0 16,-3 15 0-16,-4 17 11 0,-1 14 8 15,-7 8 4-15,-2 23-13 0,-5 12-9 16,-4 15 5-16,-1 14 10 15,4 8-4-15,9 3-11 0,9-2 3 16,11-2-4-16,4-8 0 0,8-4 0 16,2-9-25-16,-2-6-21 0,0-6-18 15,0-5-13-15,3-6-40 0,3-2-53 16,2-6-58-16,2-3-82 0</inkml:trace>
  <inkml:trace contextRef="#ctx0" brushRef="#br0" timeOffset="27869.6211">12526 9391 577 0,'0'0'0'15,"0"0"156"-15,0 0-76 0,0 0-19 16,0 0-42-16,0 0-18 0,0 0 0 16,0 0 4-16,-59 160 4 15,43-90 7-15,-2 2 12 0,-1 0-6 16,2 4 4-16,1-4-4 0,5 0-11 16,1-7-1-16,4-2-3 0,1-6-2 15,2-3-2-15,3 0 0 0,0-4-3 16,4-8 0-16,6-1 0 15,5-11 1-15,3-9-1 0,6-7-2 16,6-8 2-16,4-6 0 0,5-7 0 16,2-12 30-16,4-6-13 0,1-7-3 15,-1-5-6-15,-1-4-1 0,-7-1 11 16,-7 1 6-16,-12 8-11 16,-14 2-5-16,-6 7-1 0,-16 6-2 15,-8 2 3-15,-5 3-5 0,-3 10-5 16,0 3 2-16,1 4 0 0,2 10-76 15,10 0 29-15,1 5-33 0,8-1-47 16,10 1-18-16,2-4-55 0,3 0-85 16</inkml:trace>
  <inkml:trace contextRef="#ctx0" brushRef="#br0" timeOffset="28918.5657">13072 10164 785 0,'0'0'0'0,"0"0"192"16,0 0-147-16,0 0-29 0,0 0-18 16,0 0 1-16,0 0-1 0,0 0 2 15,0 0 0-15,-92 80 1 0,74-53-1 16,1-1 6-16,5-1-3 16,4-4 2-16,6-4-1 0,2-6-1 15,6-3-2-15,7-5 0 0,3-3-1 16,4 0 0-16,3-7 25 0,4-3-4 15,4-1-1-15,0 4 0 0,2 3-1 16,0 4 8-16,0 0-4 0,0 0-12 16,2 0 2-16,1 0-3 15,2 0-1-15,2-5-2 0,0-2-5 16,5 0-2-16,0-3 0 0,-3 4 3 16,-5 3-3-16,-9 3 0 0,-4 4 0 15,-8 5-3-15,-6 4 4 0,-5-1-1 16,-5 2 0-16,-2 4-5 15,-7-4 5-15,-3 2-17 0,-8 0 1 16,-1-3-13-16,-1 2-11 0,-4-7 17 16,-3 3-3-16,1-5-8 0,-1-1 6 15,2-2-1-15,4 2-15 0,3-1 25 16,4 0 14-16,8 0 1 0,4-2 4 16,4 0 0-16,3-1-27 15,7-1 28-15,4-3 9 0,7-4-1 16,4-2 4-16,6-2 7 0,7-4-3 15,4 0 3-15,-1 0 1 0,4 0-4 16,-5 1-5-16,-2-2 6 0,-3 0 8 16,0 1-8-16,-6 0 1 15,-3 1 0-15,-2 1-9 0,-4-1-8 16,-5 3 0-16,-2 1 2 0,-7-1 0 16,-2 3 1-16,-3 2 9 0,-1-2-2 15,0 2-2-15,-5-2 2 0,-1 3-7 16,-4 0-5-16,0 4 0 0,-1-1 1 15,-3 2-1-15,-4 2-12 16,3 5 10-16,-3 5-2 0,2 1 5 16,1 2-2-16,3 3-3 0,5 2 6 15,6-1-4-15,1 0-6 0,10-1 7 16,4-1-1-16,3-1-1 16,6-4 4-16,3-1-1 0,2-2 0 15,4-5 0-15,2-3 14 0,5-1-4 16,3-5 1-16,0-6-1 0,0-5-6 15,0 1-2-15,-2-4-1 0,0 0-2 16,0 4 2-16,-7-1 7 0,-9 4-8 16,-7 4 0-16,-10 2 4 15,-6 2-1-15,-1 4 26 0,-6 0-3 16,-8 3-25-16,-4 6 2 0,-4 4-6 16,0 4-47-16,-1 4 20 0,1 1 14 15,2-2 9-15,5 1 8 0,3-4-1 16,6-4 0-16,6-3-3 15,1-8-1-15,10-2-3 0,6-8 14 16,6-6 3-16,6-11-2 0,5-5-2 16,6-10-3-16,7-6-5 0,4-10 4 15,0-2 14-15,3-9-3 0,-1-4 14 16,-3-5 2-16,-1-3-7 16,-7-2-7-16,-2 2-6 0,-14 9-7 15,-12 12 3-15,-6 14-4 0,-8 14-2 16,-12 14 1-16,-11 14-1 0,-11 14-8 15,-11 20 10-15,-7 16-2 0,-2 16-2 16,-2 11 5-16,8 5-2 0,9-3 0 16,11-6-1-16,15-5-1 15,13-10-33-15,9-7-25 0,11-9-29 16,2-7-57-16,2-9-37 0,2-6-125 16</inkml:trace>
  <inkml:trace contextRef="#ctx0" brushRef="#br0" timeOffset="29648.4275">16326 10131 749 0,'0'0'0'16,"0"0"129"-16,0 0-90 0,0 0-14 15,0 0 5-15,0 0-5 0,0 0-4 16,0 0 6-16,-131 128 15 15,126-97 1-15,5 1 15 0,0 0-9 16,5-5-11-16,3-7-10 0,7-3-14 16,1-9-4-16,7-6 1 0,2-4 9 15,5-11 0-15,2-7-4 0,1-7-6 16,1-4-4-16,-3-3-1 0,-1-3 2 16,-6-1 6-16,-5 2 10 15,-6 0-1-15,-8 0-11 0,-5 3-9 16,-8 1 2-16,-11 4-7 0,-4 4-10 15,-4 10 2-15,-1 5-6 0,6 9-9 16,2 3 5-16,5 7 5 16,0 5 1-16,7-3 12 0,6 1-3 15,4 3-7-15,16-5 6 0,7 5 6 16,8-3-3-16,8 3 7 0,5 0-3 16,0 2 0-16,-3-4 0 0,-5 5 20 15,-10 1-13-15,-6 2 0 0,-8 1-3 16,-5-1-1-16,-9-3 3 15,0 0 0-15,-6-3 1 0,-5-5 4 16,2-2-5-16,0-6-6 0,3-3 0 16,1-2-29-16,4-8 1 15,1-5 11-15,1-2 6 0,8-2 3 0,5 5 6 16,6 1-2-16,1 6 8 16,1 2 29-16,0 5-4 0,-3 5 6 15,-1 4-4-15,-1 10-13 0,-3-1-11 16,-1 4 0-16,0-3-4 0,1-2-4 15,0-4 2-15,1-2 3 0,2-1-4 16,0-4-70-16,5-3 9 0,-1-2-19 16,0-1-20-16,1 0-34 15,-1-1-102-15,0-1-68 0</inkml:trace>
  <inkml:trace contextRef="#ctx0" brushRef="#br0" timeOffset="30348.0093">18673 10122 525 0,'0'0'0'0,"0"0"146"0,0 0-33 15,0 0-50-15,0 0-25 16,0 0-5-16,0 0 7 0,0 0 5 15,0 0 0-15,16 119 1 0,-10-90-3 16,-2 0-3-16,-1-4-9 0,-1-6-11 16,-1-3-11-16,0-7-6 15,1-1-2-15,4-3 3 0,-2-5-1 16,4 0-1-16,0-11 4 0,4 1-3 16,1-3-2-16,-2 1 6 0,1 6 6 15,-6 1 12-15,-1 5-4 0,-2 5-13 16,1 7 13-16,2 6 9 15,-4 2-9-15,3-2-14 0,1-2 0 16,2-3-5-16,1-3-2 0,-2-3 0 16,1-3 5-16,3-2-5 0,-1-2 0 15,1-3 8-15,1-5-6 0,1 0 1 16,-3 2-3-16,1-1 0 16,-2 1 0-16,1 0 1 0,1 2-1 15,1 0-3-15,-1-1-31 0,4-3-29 16,2-2 1-16,1-7-53 0,4-2-80 15,0-5-53-15,2-7-83 0</inkml:trace>
  <inkml:trace contextRef="#ctx0" brushRef="#br0" timeOffset="30866.2437">19317 9678 631 0,'0'0'0'0,"0"0"175"15,0 0-56-15,0 0-20 0,0 0-29 16,0 0-13-16,0 0-34 0,0 0 1 15,24-188-1-15,-24 202-14 16,-1 14-2-16,-1 14 7 0,1 13 11 16,1 13-2-16,0 4 3 0,0 2 3 15,1 4 4-15,1-5 0 0,-1-3-9 16,0-5-14-16,-1-8-7 0,-1-9 3 16,-3-6-4-16,-3-5-3 15,-2-7 2-15,4-8-2 0,2-8-11 16,3-8 4-16,1-5-10 0,5-2-3 15,5-9 17-15,4-5-1 0,0-2-2 16,5-2 7-16,-1 6 0 0,0 2-7 16,0 10 10-16,-4 1 39 15,0 10-39-15,-1 5 5 0,-2-1-1 16,0 2-7-16,-1 0 0 0,0-2 5 16,3-3-6-16,1-5-19 0,5-6-2 15,1 0 6-15,3-4 13 0,0-5 2 16,-1-1-2-16,-3 0 4 15,-1 2-1-15,-5 2 0 0,-1 6 0 16,-4 0 7-16,-2 11-9 0,-1 0 1 16,-4 6 0-16,-1 1-8 0,-1-5-32 15,0-1-32-15,1-5-48 16,3-7 42-16,-3 0-1 0,2-9-43 16,4-5 33-16,-2-5 37 0,5-3 46 15,2 0 14-15,-1-3 17 0,1 1-10 16,-1-1-13-16,-1 4-2 0,-1 2-139 15,-3 7-121-15,2 5-95 0</inkml:trace>
  <inkml:trace contextRef="#ctx0" brushRef="#br0" timeOffset="31105.1535">19943 10244 57 0,'0'0'0'0,"0"0"134"0,0 0-78 16,0 0 40-16,0 0 42 0,0 0 25 16,0 0 36-16,0 0-48 0,0 0-33 15,188-4 4-15,-183-5-42 0,-1 2-31 16,-4 1-30-16,-1 0-9 15,-5 3-8-15,-7 2-4 0,1 1 0 16,-8 4 2-16,0 8-4 0,-5 1 5 16,0 1-2-16,-1 6 0 0,3 3 2 15,4 2-1-15,5 3 0 0,6 1-4 16,7-4 4-16,2 0-12 16,11-2-9-16,8-9-5 0,4-1-3 15,2-7-8-15,1-3-28 0,-1-3-24 16,-1-3 8-16,2-5-41 0,-4-7-35 15,1-4-3-15,-1-3-29 0,-3-7-126 16</inkml:trace>
  <inkml:trace contextRef="#ctx0" brushRef="#br0" timeOffset="31428.792">20388 9707 552 0,'0'0'0'0,"0"0"281"15,0 0-115-15,0 0-69 0,0 0-19 16,0 0-15-16,0 0-41 15,0 0-18-15,0 0-7 0,-10-33 6 16,10 87 7-16,0 8 11 0,10 10 10 16,1 4-10-16,2 0-11 0,-3 3-4 15,-6-7-3-15,-3-8-2 0,-1-5 4 16,-2-10-5-16,-8-7 0 16,5-9-29-16,-3-11 16 0,6-7-5 15,2-9 0-15,7-6-18 0,4-5-14 16,6-11 12-16,2-1 20 0,5-3 13 15,2 4 9-15,1 3 34 0,-3 10 47 16,-5 3-25-16,0 11-15 0,-5 2-19 16,-1 4-17-16,-2 1-5 15,-2-3-8-15,-1 0-54 0,2-1-1 16,-2-6-32-16,3 0-12 0,4-5-40 16,-2 1-134-16,2-2-58 0</inkml:trace>
  <inkml:trace contextRef="#ctx0" brushRef="#br0" timeOffset="32788.5912">22326 10210 446 0,'0'0'0'16,"0"0"53"-16,0 0-5 0,0 0-14 16,0 0-11-16,0 0-9 0,0 0-2 15,0 0 6-15,0 0 10 0,-2-27-3 16,2 25-6-16,-1 1 6 0,1-1 15 15,0-2 21-15,0 2-2 16,0-2-6-16,0-1-6 0,0 0-12 16,0 0-7-16,1 3-3 0,0 0-3 15,-1 2 3-15,0 0 0 0,0 0-3 16,0 0-3-16,0 0-1 16,0 0-2-16,0 0-7 0,0 0-8 15,0 2 2-15,-1 5-3 0,0 9 0 16,1 6 0-16,0 6 1 0,0 7 0 15,0 2 4-15,0-1-1 0,0 2-3 16,-3-3 4-16,-2-1-3 0,-1-4-3 16,-2-4 2-16,0-6 4 0,1-4-5 15,1-3 0-15,3-7 3 16,2-1-4-16,0-5 2 0,1 0 3 16,0 0 3-16,3-10 2 0,5-5-3 15,6-4-4-15,2-2 3 0,4-1 0 16,7-5-1-16,5 4 12 15,7-2 3-15,4 3 2 0,-2 8 8 16,-3 7-9-16,-3 7-14 0,-7 12-2 16,-3 8-1-16,-5 10-5 0,-6 1 4 15,-1 7 6-15,-6-2-6 0,-2-3 2 16,-1-2-3-16,3-5-2 16,-2-4 2-16,4-2-2 0,1-7-10 0,5-5 9 15,2-4-1-15,1-4 2 16,8-2 2-16,3-5 1 0,2-1-2 15,2 0 0-15,-2-3 0 0,-3-2 1 16,-1-3 0-16,-1 1 4 0,-4-1-6 16,-2-3 2-16,-5 0 3 15,-1-2-5-15,-4-3 2 0,-4 1 1 16,-3-2-2-16,-3 0-7 0,-4 4-6 16,-7 2 1-16,-2 6 11 0,-2 4-6 15,-1 5 0-15,1 4 5 0,0 4-1 16,-2 7-2-16,0 7 6 15,0 6-2-15,0 3-4 0,7 4 6 16,4-1-2-16,6-5-3 0,5-1 3 16,7-5-1-16,9-6 2 0,2-2 0 15,5-5 0-15,3-6 1 0,4-5-1 16,2-8 4-16,4-7-5 16,8-8 2-16,3-4 3 0,4-6-5 15,2-3 2-15,2-5 4 0,1-4 4 16,-3-4 8-16,-2-6-3 0,-8-2-10 15,-3-4 0-15,-9-4-3 0,-6-1-2 16,-7-1 2-16,-10 1 1 0,-1 5-3 16,-8 11 2-16,-4 13-2 15,-4 9-3-15,-8 14 5 0,-1 8-1 16,-3 8 0-16,0 6 3 0,-3 20-4 16,2 17-8-16,-4 15 9 0,3 15 0 15,2 9 0-15,4 9-1 0,5 4 3 16,4-3 7-16,3-3 3 15,3-6-8-15,8-10-4 0,3-9 0 16,0-8 2-16,0-7-40 0,-2-9-4 16,-2-6-9-16,0-9-40 0,-7-8 4 15,-3-7 11-15,0-7-64 16,-2-4-54-16,-6-8-177 0</inkml:trace>
  <inkml:trace contextRef="#ctx0" brushRef="#br0" timeOffset="32927.6089">23395 10212 942 0,'0'0'0'0,"0"0"67"0,0 0 24 16,0 0-13-16,0 0-28 15,0 0-20-15,0 0-14 0,0 0-12 16,0 0-8-16,282-24-81 0,-237 35-78 16,0-2-167-16,0 2-151 0</inkml:trace>
  <inkml:trace contextRef="#ctx0" brushRef="#br0" timeOffset="33967.248">24051 10307 600 0,'0'0'0'0,"0"0"244"16,0 0-90-16,0 0-55 0,0 0-24 15,0 0-52-15,0 0-11 0,0 0 9 16,0 0 5-16,68 69 1 15,-58-32-7-15,2-1-11 0,-1-6-2 16,3-2-3-16,-2-3-4 0,0-4 0 16,0-6 6-16,-4-5-8 0,1-1 4 15,1-3 1-15,-2-3-2 0,3-3 4 16,1 0-4-16,2-6 0 0,0-6 4 16,-1 2-4-16,1-2-1 15,-3 2 0-15,-3 6 3 0,-1 4-4 16,-1 5-5-16,0 9 6 0,-2 3 0 15,3 4 8-15,-1-3-7 0,3-3-2 16,0-1 2-16,1-9-3 0,4-3-10 16,-1-2 12-16,3-3 0 15,1-8 0-15,2-3 0 0,0-4 0 16,1-1 1-16,1 0 0 0,-1 0 0 16,-5 2-1-16,0 3 0 0,0 2 0 15,-7 6 0-15,6 1-3 0,-2 4 3 16,-1 1-4-16,3 0 5 15,-3 0-1-15,0 1 0 0,4-1-23 16,-1 0 2-16,1-1 13 0,-5-4 10 16,-2 0-1-16,0 2-1 0,-1 2 0 15,-4 1 6-15,-2 3-7 0,1 7 0 16,-2 2 4-16,0 2-3 16,0-1 0-16,0 1 3 0,0 0-3 15,0-1 0-15,1 3 0 0,4-5-1 16,2 3 1-16,0-3 2 0,4-3-4 15,1 3 4-15,-1-5 8 0,-3 2-1 16,0-3 4-16,-1-2 0 0,0-1-4 16,-2-2-5-16,2 0-2 15,1 0-2-15,1-6 0 0,0-1 6 16,1-2-5-16,2-1 0 0,-1-1 0 16,-3-3-2-16,-2 1 1 0,-4-1 0 15,-2-3 0-15,-1-2-4 0,-7-4 4 16,-3-3-23-16,-3 0 6 15,-2 5 4-15,2 1 4 0,-2 7 9 16,4 4 0-16,0 3-4 0,-1 2 5 16,4 4-2-16,0 0-26 0,4 0 18 15,5 0 7-15,0 2-5 0,2 2 5 16,9 3 4-16,4 1 17 0,7 1-5 16,2 0-3-16,2 4-3 15,1 0-1-15,2 3-4 0,-4 1-3 16,-2 1 0-16,-2-1 12 0,-5 4-13 15,-1-2 2-15,-6 0 3 0,-3-2-6 16,-6-1 4-16,-1-2 2 0,-7-3-2 16,-2 0-1-16,1-5 3 15,4-3-5-15,1-3-17 0,1-1-3 16,3-6 6-16,0-5 14 0,10-3-2 16,7-3-1-16,7 0 5 0,7-2-2 15,6 1-2-15,7 1 4 16,-1 0-2-16,-2 0-157 0,-3 4-114 15,-4 2-188-15</inkml:trace>
  <inkml:trace contextRef="#ctx0" brushRef="#br0" timeOffset="34327.1726">25511 9865 583 0,'0'0'0'0,"0"0"237"15,0 0-93-15,0 0-55 0,0 0-19 16,0 0-11-16,0 0-43 15,0 0-2-15,40 39 10 0,-35 13 15 16,-1 7 0-16,1 8-7 0,-1 2 0 16,1 4-9-16,-3-5-13 0,1-4-4 15,-3-6-3-15,0-7-3 0,-5-9 0 16,0-5-31-16,0-7 3 16,-1-7 5-16,3-4-4 0,-1-6-29 15,4 1-39-15,-3-7-69 0,-1-4-241 16</inkml:trace>
  <inkml:trace contextRef="#ctx0" brushRef="#br0" timeOffset="34615.0098">25566 10376 766 0,'0'0'0'16,"0"0"169"-16,0 0-91 0,0 0-60 15,0 0-16-15,0 0 1 0,0 0-5 16,0 0-49-16,0 0 20 0,296-359 9 15,-296 346-20-15,-1 8-1 16,-9 5-29-16,-4 2-57 0,-5 12 16 16,1 4 88-16,0 8 41 0,4 8 72 15,3 1 11-15,9 9-4 0,2 3 2 16,4-1 5-16,8 2-17 16,4-4-30-16,2-2-21 0,5-7-12 15,-1 0 1-15,1-4-12 0,-1-5-8 16,-4-1-6-16,-3-2-145 0,-3-4-45 15,1-5 18-15,-1-1 9 0,-1-4-70 16</inkml:trace>
  <inkml:trace contextRef="#ctx0" brushRef="#br0" timeOffset="35822.7997">28086 10149 671 0,'0'0'0'0,"0"0"113"15,0 0-90-15,0 0 0 0,0 0 4 16,0 0 6-16,0 0 14 0,0 0-1 16,0 0 4-16,-4 346 1 0,4-308-16 15,2-8-17-15,1-3-16 0,3-5 2 16,-4-3-4-16,0-4 0 0,-2-5-36 16,0-4 8-16,0-4-39 15,0-2-51-15,-3-5-135 0,-3-9-341 16</inkml:trace>
  <inkml:trace contextRef="#ctx0" brushRef="#br0" timeOffset="35981.0633">28079 9994 845 0,'0'0'0'15,"0"0"185"-15,0 0-148 0,0 0-34 16,0 0-6-16,0 0-57 15,0 0-32-15,0 0-89 0,101 128-103 16</inkml:trace>
  <inkml:trace contextRef="#ctx0" brushRef="#br0" timeOffset="36246.0142">28367 10363 384 0,'0'0'0'0,"0"0"204"16,0 0-64-16,0 0-28 15,0 0-41-15,0 0-9 0,0 0-14 16,0 0-11-16,0 0 9 0,-5 173 28 15,5-184-33-15,8-7-31 0,5-2-4 16,7-8 4-16,7-3 5 0,9-4-1 16,7-1 4-16,5 1-2 15,2 6 13-15,-5 5 15 0,-4 14 2 16,-11 5-33-16,-7 7-10 0,-7 7 0 16,-6 8 0-16,-6 5 3 0,-4 2-2 15,0-1-4-15,-2 0 0 0,0-4 4 16,2-6-5-16,0-2-36 15,1-4-12-15,7-6-49 0,2-1-32 16,5-3-82-16,2-13-322 0</inkml:trace>
  <inkml:trace contextRef="#ctx0" brushRef="#br0" timeOffset="36513.6525">29167 9445 930 0,'0'0'0'16,"0"0"199"-16,0 0-75 0,0 0-84 16,0 0-45-16,0 0 10 15,0 0 0-15,0 0 9 0,6 177 15 16,-6-105 3-16,0 6-14 0,0 4-13 16,0 4-4-16,0-1 3 15,4-4 0-15,1-4-4 0,3-6 0 0,0-7 3 16,0-6-5-16,1-6-2 15,-1-9-25-15,-6-7-13 0,0-9-2 16,-1-8-1-16,0-9-12 0,-1-10-39 16,0-1-34-16,0-15-136 0,-8-9-84 15</inkml:trace>
  <inkml:trace contextRef="#ctx0" brushRef="#br0" timeOffset="36867.858">29140 10121 407 0,'0'0'0'15,"0"0"360"-15,0 0-236 0,0 0-26 16,0 0-30-16,0 0-2 0,0 0-24 16,0 0-26-16,0 0-9 15,434 26-6-15,-398-23-2 0,-1-2-63 16,-4-1 33-16,-6-5 30 0,0-3 2 16,-4-1-1-16,-6-1 1 0,-3 3 8 15,-6-1 18-15,-6 5 14 0,0 1-12 16,-11 2-8-16,-9 0 4 15,-3 1 3-15,-4 5-13 0,-4 3-6 16,0 0-7-16,1 2-4 0,1 5 4 16,5 1-2-16,1 2 0 0,5 4-1 15,5 4 1-15,8 1 0 0,2 1 0 16,8 1 5-16,8-4-6 16,11 0 2-16,7-2 7 0,1-3-6 15,3-1-1-15,-3-2-2 0,-2-3-64 16,-3-5-37-16,-4-4 0 0,-2-3-12 15,-4-3 20-15,3-5-28 0,-7-2-45 16,-3-6-26-16</inkml:trace>
  <inkml:trace contextRef="#ctx0" brushRef="#br0" timeOffset="37198.5675">29667 10235 920 0,'0'0'0'0,"0"0"13"0,0 0-12 15,0 0 2-15,0 0 0 0,0 0-5 16,0 0-1-16,0 0 4 0,0 0-2 16,17 36-80-16,6-33 30 0,1 2 46 15,2 4 7-15,0 2 17 0,2 4 37 16,-2 1 36-16,-3 1-15 16,-3-1-33-16,-1 0-2 0,-5 0 5 15,-2-2-6-15,-8-2-19 0,-2-1-16 16,-2-4 0-16,0-3-3 0,-2-1 1 15,-2-3 5-15,-5-3-4 0,2-6-4 16,2-1 2-16,-2-6-4 0,3-4-3 16,2-2 0-16,2-4-10 15,6-2-1-15,13 2 12 0,5-1 1 16,9 5-3-16,3-2 9 0,1 7-2 16,-4 2-4-16,-3 3-154 0,-6 1-85 15,-1 3-248-15</inkml:trace>
  <inkml:trace contextRef="#ctx0" brushRef="#br0" timeOffset="38531.8601">30527 10122 641 0,'0'0'0'0,"0"0"224"15,0 0-118-15,0 0-19 0,0 0-5 16,0 0-22-16,0 0-14 0,0 0-2 16,0 0-19-16,173-121-14 0,-181 124 4 15,-4 5-8-15,-4 1 2 0,-1 1 6 16,0 5-3-16,-3 3-6 16,1-2 3-16,1 3 1 0,1 0 1 15,-3 1-2-15,0 5-4 0,-2 1-7 16,0 3 4-16,-1 2 0 0,-2 1-3 15,-5 1 2-15,0 3 0 0,-6 1-2 16,-2 4-2-16,-5 2-11 0,0 0-4 16,0 4 14-16,-1-1 6 15,2-3-4-15,-2 6 3 0,6-4 0 16,5 1-2-16,1 4 2 0,6-4 0 16,-1-1-1-16,3-1 0 15,4-5-1-15,1-3-10 0,4-4 3 0,0-7 0 16,5-3-1-16,3-6 8 15,3-5-3-15,3-5-10 0,1-6-8 16,10 0 9-16,5-11 12 0,8-7 2 16,4-8 27-16,5-6-3 0,4-7 5 15,2-3-5-15,8-6-3 0,4-3-4 16,0-5-6-16,6-7-6 16,0 0 9-16,-1-3 2 0,-3 0-2 15,-4 3-8-15,-9 2-7 0,-8 13 0 16,-11 13-29-16,-11 11 17 0,-5 11 0 15,-4 7 5-15,-1 6 2 0,-7 1-20 16,-1 13 8-16,0 2-2 0,3 4 3 16,0 2 7-16,4-2-4 15,5-7 5-15,10-6 11 0,4-4 0 16,6-3-2-16,2-7 3 0,9-7 2 16,6-6-4-16,5-4 3 0,5-5-2 15,5-2-5-15,3-3 4 0,4 0 32 16,0-1-22-16,-1 4-1 15,-6 0-4-15,-8 6-6 0,-11 3 2 16,-10 5-3-16,-8 7 0 0,-7 6-3 16,-8 1 5-16,-1 3-2 0,-2 0-4 15,-2 4-21-15,-6 3-10 0,-5 6 12 16,-8 3 6-16,-2 3 0 16,-1 3 12-16,-2 4 3 0,1-1-1 15,4 1 6-15,2-3-1 0,4-4-4 16,6 0-1-16,5-6 3 0,0-5 0 15,4-2-3-15,1-6 3 0,8 0-27 16,4 0 30-16,4-8-1 16,4-1-2-16,5-2 0 0,0 1 6 15,4 5 5-15,-2 4 3 0,-1 1-12 16,-3 5-3-16,-2 5 2 0,-6-4-1 16,1 2 0-16,-2-3-7 0,3-2-3 15,-2-3-2-15,4 0 10 0,0 0 0 16,3-6-8-16,3 2-7 15,0-5-8-15,4 3 12 0,-4 2 10 16,-5-2 4-16,-4 4-2 0,-7 0 1 16,-5 2 0-16,-5 4 0 0,-1 4 14 15,-8 0-7-15,-3 2-7 0,-1-1 0 16,-3 4 5-16,2-4-6 16,0 5-1-16,4 0 2 0,2 2-3 15,7-3 3-15,1-1 0 0,5 3-6 16,9-4 8-16,6 0 0 0,4-4-4 15,4-2 4-15,4-3-5 0,3-2 2 16,5-3 2-16,0-5-1 0,5-4 0 16,-3 0 0-16,-2-3 2 15,2-3-3-15,-5 0 2 0,-5-2 11 16,-9 1 1-16,-6 1-4 0,-11-1-2 16,-6 0-9-16,-13 0 4 15,-10 5 4-15,-8 2-5 0,-6 6 4 16,-4 6-2-16,-1 6 2 0,-2 6 7 15,9 7 5-15,5 1-9 0,12 4-5 16,13 0-5-16,13 0-7 0,19 0 5 16,18-1-7-16,16 0-8 0,8-3 7 15,10 2-6-15,2-3-92 16,-3 0-125-16,-7-1-183 0</inkml:trace>
  <inkml:trace contextRef="#ctx0" brushRef="#br0" timeOffset="40081.0877">3983 12037 612 0,'0'0'0'0,"0"0"78"0,0 0 10 16,0 0-35-16,0 0 15 0,0 0-9 16,0 0-13-16,0 0-12 0,-77 356-14 15,81-328-2-15,1-8-4 0,4-4-7 16,0-7-4-16,-1 3-2 16,1-6 2-16,0 3-3 0,-1-5 0 15,-3-3-68-15,2-1-28 0,-2 0-99 16,1-5-111-16</inkml:trace>
  <inkml:trace contextRef="#ctx0" brushRef="#br0" timeOffset="40232.2919">3982 11840 902 0,'0'0'0'0,"0"0"24"15,0 0-23-15,0 0-2 0,0 0-579 16</inkml:trace>
  <inkml:trace contextRef="#ctx0" brushRef="#br0" timeOffset="40531.8971">4446 11822 693 0,'0'0'0'0,"0"0"177"16,0 0-75-16,0 0-30 0,0 0-25 16,0 0-32-16,0 0-6 15,0 0 12-15,-146 17 5 0,127 2-7 16,12 1-10-16,7-1-6 0,6 2-6 16,17 2 2-16,6 2 2 15,6-1 0-15,7 2 0 0,0-1 5 0,-1 0 16 16,-9 0 3-16,-6 4-13 15,-12-5-5-15,-9 1-3 0,-5-1 8 16,-11-2 29-16,-3-1-4 0,-8-2-24 16,-1 1-10-16,-3-4-1 0,6 5-1 15,-5-10-2-15,0 0-167 0,1-4-96 16,-1-3-276-16</inkml:trace>
  <inkml:trace contextRef="#ctx0" brushRef="#br0" timeOffset="41853.511">6302 11894 597 0,'0'0'0'16,"0"0"211"-16,0 0-86 15,0 0-60-15,0 0 1 0,0 0 12 16,0 0-22-16,0 0-6 0,176 65 1 15,-176-53-5-15,-6 0-3 0,-9 1-1 16,-6 3-16-16,-5 2-11 0,-6 4-8 16,0 3 0-16,0 5-6 0,7-1-2 15,4-1 1-15,6 1 0 16,5-3 0-16,6-2-2 0,2-3 2 16,4-5-7-16,7-5 7 0,7 1 0 15,5-8-2-15,4-4 3 0,2-1 4 16,5-12-5-16,2-3 0 0,2-6 8 15,3-4-9-15,2-2 2 16,-1-2 3-16,-1-2-5 0,3-3 2 16,-7 3 0-16,-2 4-1 0,-4 5 0 15,-11 7 2-15,-3 9-2 0,-8 5-1 16,-7 2 0-16,0 7 1 16,0 6 0-16,-4 7 9 0,-4 2-8 15,-1 4 2-15,6-2-3 0,-3-4 0 16,6-2-2-16,1-6 2 0,9-4 0 15,7-3-1-15,5-4 2 0,2-1-1 16,9 0 0-16,2 0 2 0,2 2-1 16,2 5 0-16,-2 3-2 15,-4 7-2-15,-7 1 6 0,-5 4-4 16,-8 2-2-16,-5 1 5 0,-7 0-1 16,-1-1-1-16,-11-6 0 0,-2-4 6 15,0-1-8-15,-5-7-14 0,2 3-11 16,-3-7 2-16,-4-1 17 15,2-1 2-15,-1 0 2 0,3-1 4 16,3 1 0-16,5 0-4 0,7-2 0 16,3 2-6-16,1-1-16 0,3-1-36 15,10 1 49-15,9-4 9 0,8-3 7 16,5-3-3-16,6 1 0 16,4-5 0-16,7 1 5 0,0-4 0 15,4-6 13-15,-1 1 1 0,-1-1-2 16,0-5 0-16,-4 5-7 0,-3-1 1 15,-6 0 9-15,-7 5-3 0,-9 1 5 16,-10 9 3-16,-8 2-1 0,-7 3-4 16,-3 1 0-16,-10 1-14 15,-8 3-8-15,-5 1 4 0,-3 11-4 16,-2 4-2-16,2 4 2 0,3 3-3 16,2-1 0-16,7 2 5 0,5-5 0 15,7 0-7-15,5 0 6 0,8 0-4 16,12-4 0-16,4-2 6 15,4-5-1-15,5-2 0 0,2-6 0 16,4 0 2-16,2-5-2 0,2-7 0 16,-1-2 4-16,1-4-3 0,-1-2 2 15,-3-2 1-15,0 0-5 0,-2 0 2 16,-6 7 3-16,-9 3-1 16,-9 3 2-16,-9 7-5 0,-4 2 0 15,-6 11 0-15,-7 3 12 0,-9 7-13 16,-5 0 2-16,-1 4 0 0,1 1-2 15,4 2-36-15,7 3 16 0,0-8 6 16,4 0 16-16,9-7-2 0,3-5-2 16,5-3 2-16,7-4 0 15,5-4 2-15,4-12 2 0,7-1 1 16,3-8-3-16,8-11 1 0,7-2-1 16,4-7-2-16,8-7 2 0,3-7 0 15,3-5-1-15,2-5 0 0,-4 3 1 16,-4-2-1-16,-7 0 0 15,-7-3 2-15,-9 1-4 0,-10 0 4 16,-14 11 0-16,-11 16-2 0,-10 11 0 16,-11 21 9-16,-8 9-9 0,-6 22 0 15,-5 15 1-15,-5 13-4 0,2 11 1 16,4 4 1-16,9 4-2 16,8 1 4-16,10-4-2 0,3-4-7 15,8-3-15-15,3-8-33 0,10-4-7 16,6-10-9-16,6-3-73 0,4-10-63 15,5-4-65-15,2-8-76 0</inkml:trace>
  <inkml:trace contextRef="#ctx0" brushRef="#br0" timeOffset="43089.9245">10592 11357 809 0,'0'0'0'15,"0"0"91"-15,0 0-18 0,0 0-47 16,0 0-11-16,0 0 17 15,0 0 5-15,0 0-1 0,0 0-12 16,-48 421 0-16,42-327 4 0,1 0-9 16,-2-2-13-16,-4-3-4 0,3-7 1 15,1-8 1-15,0-7-4 0,3-12 0 16,-3-10 2-16,4-9-3 16,2-9-40-16,1-10 11 0,0-8-17 15,0-6-16-15,0-3-35 0,0-6-44 16,0-9-74-16,-4-11-85 0</inkml:trace>
  <inkml:trace contextRef="#ctx0" brushRef="#br0" timeOffset="43415.0781">10390 12139 541 0,'0'0'0'0,"0"0"0"16,0 0 72-16,0 0 8 0,0 0-25 15,0 0-13-15,0 0-8 0,0 0 6 16,365-11 12-16,-322-2-2 15,-8 1 3-15,-6 5 15 0,-11 5-5 16,-3 3-21-16,-10 13-2 0,-5 7 4 16,0 7-10-16,-12 10-17 0,-3 6-11 15,-4 5-4-15,4 2-2 16,4-2 0-16,4-10 3 0,7-6-4 16,10-11 1-16,10-10 1 0,7-10 1 15,6-5 9-15,8-14 9 0,1-12-1 16,9-7-9-16,-3-6-2 0,2-7-6 15,-3 5 1-15,-8-1 1 0,-7 3 1 16,-18 7 8-16,-11 7-8 0,-9 8-4 16,-19 10 2-16,-9 9-6 15,-8 8-170-15,-7 12-54 0,3 6-71 16,3 6-333-16</inkml:trace>
  <inkml:trace contextRef="#ctx0" brushRef="#br0" timeOffset="43900.192">13787 11772 873 0,'0'0'0'15,"0"0"53"-15,0 0-5 16,0 0-23-16,0 0-18 0,0 0-4 0,0 0-1 15,0 0-3-15,0 0 2 16,-379 9 35-16,362 4 2 0,10 3-1 16,7 0-17-16,14 4-6 0,10 3-3 15,8 2-1-15,3-1-3 0,1 4 8 16,1-3 6-16,-11 1 12 16,-4-2-4-16,-10-1-7 0,-10 1-6 15,-2-1-3-15,-15 0-1 0,-9 0 18 16,-15-2 5-16,-8-2-17 0,-4-3-11 15,-9 0 0-15,-2-6-4 0,0 0-3 16,3-6 0-16,5-4 4 0,10 0-4 16,7-4-135-16,8-4-13 15,13-1-77-15,10-2-75 0,6 3-57 16</inkml:trace>
  <inkml:trace contextRef="#ctx0" brushRef="#br0" timeOffset="44148.5589">14157 11968 985 0,'0'0'0'15,"0"0"123"-15,0 0-28 0,0 0-60 16,0 0-28-16,0 0-4 0,0 0 3 16,0 0 4-16,-167 2-2 15,123 14-4-15,2 3-3 0,4 6-2 16,2 4 2-16,9 3 1 0,11 2-3 15,6-1 2-15,10 0 2 0,11 1-4 16,7-3 2-16,8 0 3 0,2-3-5 16,3-3-25-16,-2 1-36 15,1-3-123-15,0-9-67 0,-3-5-221 16</inkml:trace>
  <inkml:trace contextRef="#ctx0" brushRef="#br0" timeOffset="44564.9152">14077 12071 701 0,'0'0'0'0,"0"0"11"0,0 0 45 16,0 0-13-16,0 0-2 0,0 0 7 16,0 0 4-16,0 0-8 15,-260 147-23-15,250-132-13 0,8-5-8 16,2-1 0-16,16-3 0 0,4-3-7 15,10-3 12-15,10 0-2 0,6 0-2 16,7 0 1-16,4 0 1 0,0 4 4 16,-3 3 30-16,-4 4 32 15,-12 2 7-15,-8 0-21 0,-13 1-31 16,-11 0-14-16,-6 1 17 0,-6-3 6 16,-9-1-5-16,-1 1-17 0,-2-8-9 15,2-4-4-15,3 0-40 0,5-8 19 16,2-10-7-16,6-1 6 15,8-6 4-15,8 1 9 0,11-1 10 16,1 6 1-16,1 9 0 0,-1 4 34 16,-2 6-8-16,-5 11 0 0,-2 5-7 15,-3 3-11-15,-1 0-7 16,-1-2 2-16,0 1-6 0,1-4-31 16,1-6-33-16,-1-1-86 0,4-3-107 15,-4-4-88-15</inkml:trace>
  <inkml:trace contextRef="#ctx0" brushRef="#br0" timeOffset="45046.1433">15042 12184 691 0,'0'0'0'16,"0"0"240"-16,0 0-117 0,0 0-61 16,0 0-6-16,0 0-12 0,0 0-27 15,0 0-10-15,0 0-6 0,-154 30 4 16,131-1-1-16,1 0-4 0,7 2 0 16,6-1 22-16,9-5-2 15,0-2-1-15,11-5-7 0,3-7-3 16,7-6 2-16,3-5 1 0,5-9 2 15,6-11 0-15,3-8-8 0,6-8-7 16,2-8 2-16,4-5 1 16,-1-8-2-16,-3-4-3 0,3 0 3 15,-4-6 0-15,1-1 1 0,-4-2 2 16,-8-3-1-16,-5-2-2 0,-7 0 0 16,-11 3 1-16,-10 11 0 0,-5 13 3 15,-10 15-6-15,-7 21 4 0,-3 12-1 16,-7 15 0-16,-6 20-2 15,-6 14 1-15,-3 16 0 0,5 11-3 16,3 6 2-16,10 1-1 0,9-3 1 16,11-2 1-16,8-7 0 0,9-10-117 15,10-9-57-15,-2-10-193 0,5-8-272 16</inkml:trace>
  <inkml:trace contextRef="#ctx0" brushRef="#br0" timeOffset="45420.9665">16740 12039 467 0,'0'0'0'0,"0"0"148"15,0 0-96-15,0 0 15 0,0 0 9 16,0 0-11-16,0 0 10 0,0 0 6 15,0 0-12-15,-235 119-16 16,208-92-24-16,8 4-16 0,6 1-2 16,9 3 6-16,4-6 8 0,9-2 9 15,8-4 0-15,3-5 4 0,6-7-12 16,4-6-8-16,4-5 2 16,1-12-2-16,3-8-9 0,-1-7-8 15,2-7 3-15,-1-4-1 0,-2-6-2 16,-2 1 6-16,-5 1 4 0,-10-3 6 15,-7 4-4-15,-11 0-9 0,-7 5-4 16,-15 9 0-16,-6 6 4 0,-9 8-5 16,-7 9-29-16,0 4-33 15,-1 11-21-15,0 11-16 0,7 6-26 16,3 4-57-16,6-3-97 0,8-2-119 16</inkml:trace>
  <inkml:trace contextRef="#ctx0" brushRef="#br0" timeOffset="45932.428">17178 12059 1088 0,'0'0'0'16,"0"0"92"-16,0 0-26 16,0 0-47-16,0 0-25 0,0 0 10 15,0 0 3-15,0 0-6 0,0 0-2 16,-26 120 2-16,10-83 2 0,4 6-4 15,4-5 2-15,5-3 1 0,3-8-3 16,7-6 2-16,7-10-1 0,4-2-7 16,7-9-3-16,1-3 8 15,3-7 1-15,4-5 2 0,4 0 2 16,5 1-4-16,-2 6 2 0,-2 7 28 16,-4 1-11-16,-5 7-5 0,-2 8-6 15,-4-3-8-15,1 1 2 16,-1-5 1-16,0-6-2 0,0-3 0 15,0-12 0-15,2-7 0 0,3-9-38 16,1-2 13-16,1-5 9 0,2-4 14 16,-1 0 3-16,-1-5 12 0,3-4 22 15,-1-7-7-15,3-4-16 0,1-3-6 16,-3-6-5-16,0-2-2 16,-6-4 2-16,1 4 1 0,-3 5-2 15,-7 7 0-15,-3 15 2 0,-13 13-2 16,-2 14 0-16,-4 12 7 0,-8 5-3 15,-6 15 5-15,-1 16-7 0,-1 15-4 16,-1 15 4-16,3 12-1 0,2 5-2 16,4 5 2-16,3-5 1 15,3-2-3-15,2-6 2 0,3-9-2 16,1-11-104-16,0-10-58 0,0-5-10 16,0-13-80-16,-7-9 12 0,-3-12-186 15</inkml:trace>
  <inkml:trace contextRef="#ctx0" brushRef="#br0" timeOffset="46074.0768">17818 11891 1097 0,'0'0'0'0,"0"0"26"16,0 0 48-16,0 0-22 16,0 0-33-16,0 0-18 0,0 0-2 15,0 0-196-15,0 0-16 0,509-2-263 16</inkml:trace>
  <inkml:trace contextRef="#ctx0" brushRef="#br0" timeOffset="47048.3312">20239 11414 844 0,'0'0'0'0,"0"0"21"15,0 0-7-15,0 0 13 0,0 0 1 16,0 0-15-16,0 0 5 0,0 0 3 15,-29 494 10-15,18-408 6 16,-1-7 11-16,3-5-5 0,3-7-19 16,1-12-14-16,3-3-7 0,2-9-1 15,-2-8-2-15,0-6 0 0,-4-4-150 16,1-7 16-16,-3-6-123 16,-3-11-31-16</inkml:trace>
  <inkml:trace contextRef="#ctx0" brushRef="#br0" timeOffset="47196.9409">19882 12065 1061 0,'0'0'0'0,"0"0"32"16,0 0 33-16,0 0-35 0,0 0-22 16,0 0-9-16,0 0-87 0,0 0-52 15,464 1-141-15,-419-12-151 0</inkml:trace>
  <inkml:trace contextRef="#ctx0" brushRef="#br0" timeOffset="47601.6075">20889 11539 630 0,'0'0'0'0,"0"0"212"16,0 0-107-16,0 0-30 0,0 0 15 15,0 0-44-15,0 0-20 0,0 0-19 16,0 0-2-16,-17 179 2 0,13-108 7 15,-2 1 6-15,-1 0-8 0,-2-2-6 16,-2-1-2-16,1-13-1 16,3-5-5-16,-2-9-3 0,1-11 2 15,6-8 0-15,2-11-7 0,0-12-9 16,11 0-43-16,3-12 14 0,6 1 13 16,3-3 25-16,2 3 9 0,2 6 2 15,0 5 62-15,3 3-12 0,3 8-38 16,4-3-11-16,5 1 0 15,0-2-1-15,0-5-2 0,-1-2-42 16,-7-3 18-16,-4-4 18 0,-1-5 11 16,-4 0-3-16,-6-2 9 0,-4-2 24 15,-6 2-3-15,-7 0-8 0,-3 4 2 16,-12 2 0-16,-7 5-2 16,-3 3-5-16,-1 7-11 0,-1 9-9 15,-2 6 4-15,6-1-2 0,6 2 0 16,7-1-14-16,8 3-47 0,6-1-93 15,9-6-28-15,11 1-133 0</inkml:trace>
  <inkml:trace contextRef="#ctx0" brushRef="#br0" timeOffset="48092.8141">22940 12386 848 0,'0'0'0'0,"0"0"217"16,0 0-140-16,0 0-23 0,0 0-17 15,0 0-29-15,0 0-4 0,0 0-1 16,-142 507 0-16,122-465-2 0,-2-4-2 16,2-6 2-16,-2-9 4 15,2-8 10-15,4-7 21 0,4-8-11 16,8-8-17-16,4-13-4 0,0-10-2 16,12-7-2-16,5-12 0 0,6-13 0 15,9-8 0-15,7-8 0 0,8-10-1 16,9-4-1-16,7-6 4 0,11 2 1 15,4 5 6-15,5 16 15 16,-5 21-15-16,-10 16-10 0,-16 15 2 16,-12 17-1-16,-15 7-2 0,-8 12 3 15,-8 10-2-15,-5 10-1 0,-5 4 2 16,-16 5 0-16,-14 0 0 16,-10 3-11-16,-6-4 2 0,-4-1-4 15,-4-4 7-15,4-6-11 0,5-7-54 16,6-3-45-16,7-9-24 0,9-5-140 15,8-5-85-15</inkml:trace>
  <inkml:trace contextRef="#ctx0" brushRef="#br0" timeOffset="49398.0996">23767 12112 986 0,'0'0'0'0,"0"0"78"0,0 0 28 15,0 0-44-15,0 0-51 0,0 0-9 16,0 0-2-16,0 0 0 0,0 0 5 16,-92 31-3-16,63-12-3 0,1 2 2 15,1 4 4-15,5-5-4 0,7-2 7 16,11-6-3-16,4-4-6 16,9-3 2-16,11-5 1 0,5 0 6 0,9-6 8 15,6-1-4-15,3 1-8 16,2 4 1-16,-6 2 4 0,-4 5 8 15,-3 8-5-15,-3 2-10 0,-4 1-2 16,-1 1 0-16,-3-2 3 0,-1-7-3 16,-2 3-27-16,0-8 9 15,-1-3-2-15,2-5 16 0,4-4 3 16,0-8-1-16,3 3 4 0,0-1-2 16,-7 0 0-16,0 1 0 0,-6 0 1 15,-6 4 1-15,-5-1-1 0,-2 8 1 16,-9 2-4-16,-5 1-6 15,-6 3 12-15,-5 3-4 0,1 7 0 16,-1-1 2-16,0 1-3 0,4 4 2 16,3 1 1-16,5-2-1 0,3 4 4 15,9-4 0-15,1-2 2 0,7 2 2 16,9-6-2-16,4-1-6 0,5-7 3 16,7-2-1-16,1-1-1 15,3-11 2-15,4-5-2 0,2-5-1 16,7-5 9-16,4-7-1 0,3-1-9 15,5-6 0-15,2-2 8 0,2-8-1 16,-1-3 6-16,-2 0-3 0,-4-7-6 16,-4-2 10-16,-8-4-4 15,-7-2 4-15,-6 1 7 0,-6 3-4 16,-11 7-17-16,-4 10 0 0,-6 10 4 16,-6 13-5-16,-3 11-7 0,-9 11 4 15,-3 3 0-15,-6 17 5 0,-3 9 0 16,-7 13-2-16,0 14-1 15,-5 9 1-15,3 8-3 0,5 6 4 16,1 3 0-16,0 2-26 0,6-2 14 16,4-6-6-16,1-7-13 0,7-12 5 15,1-8-3-15,-2-11-1 0,4-10 18 16,0-13 7-16,3-10-3 16,3-3 12-16,0-14 2 0,1-7-12 15,6-7 5-15,8-7-2 0,8-7 1 16,4-6 4-16,8 0 11 0,7 2-12 15,3 6 2-15,2 7-6 0,-1 9 6 16,-5 7 50-16,-5 8-18 0,-9 9-27 16,-5 2-7-16,-6 14-2 15,-8 2-6-15,-4 6 7 0,-6 4 0 16,-14 1 0-16,-5 1-15 0,-5-3 13 16,-3-1 0-16,2-5 4 0,3-3 3 15,3-2-5-15,6-7 0 0,3 4 0 16,8 0 0-16,4 0-5 15,7 2 4-15,12 4-2 0,3 0 6 16,5-1 1-16,-5 0-6 0,3-3 4 16,-2-2-2-16,-2-3 0 0,1-3-16 15,-2-4 13-15,-1-2 1 0,-1-4 4 16,1-6 5-16,-2-2-1 16,0-7 2-16,-2 3-3 0,1 1-1 15,-4 1 3-15,-5-2-2 0,-5 5-2 16,-2 0 5-16,0 6 2 0,-3 5-5 15,-5 1-4-15,1 8-1 0,-2 6 0 16,-2 4 0-16,0 5 0 0,4-1 0 16,3 2 0-16,4 0 0 0,0 0 0 15,8-4-2-15,6-7 2 16,3-3-19-16,3-10 13 0,6-1 7 16,2-1-1-16,4-10 0 0,4-3 0 15,5-4 1-15,0-6 1 0,6-3 0 16,2-4-2-16,0-5 0 15,-2-4 10-15,-1-3 2 0,-4-6 1 16,-4-6-2-16,-6-4-4 0,-10-7 1 16,-6-1-7-16,-12 2-2 0,-4-2 2 15,-4 5 31-15,-8 6-7 0,-2 12 4 16,1 13-3-16,-2 10-7 16,2 18-7-16,-5 6-10 0,-3 22-4 15,0 21 4-15,2 12 0 0,4 16 0 16,9 9-3-16,6 2 2 0,5-3 1 15,6-4-2-15,-1-11-62 0,1-9-32 16,-5-9 12-16,-4-12-23 0,-2-7-96 16,0-10 9-16,-7-12-39 15,0-4-124-15</inkml:trace>
  <inkml:trace contextRef="#ctx0" brushRef="#br0" timeOffset="49532.3616">25350 11883 1139 0,'0'0'0'16,"0"0"110"-16,0 0-79 0,0 0-8 16,0 0-7-16,0 0-13 0,0 0 0 15,0 0-1-15,0 0-4 0,666-58-104 16,-604 67-195-16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4T23:45:16.0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3664 1905 547 0,'0'0'0'16,"0"0"62"-16,0 0-24 0,0 0 0 15,0 0-23-15,0 0-12 16,0 0-3-16,0 0 0 0,-2 1 0 16,2 3 6-16,2 1 3 0,-2 1 6 15,4 1 0-15,1 1 1 0,-1 0-1 16,1 0-6-16,1 1 2 0,-1 4-4 16,0 2 10-16,-1 5 6 15,-1 3 1-15,2 3-1 0,-1 1-15 16,2 1-3-16,-3-1-2 0,1 0-2 15,0 0 1-15,-2-2-2 0,1-4 0 16,1-1 3-16,2 1-2 0,-2-1-2 16,2 2 2-16,-1-1-1 15,0 1 0-15,0 1 2 0,1 2-1 16,-3-1-1-16,3 1 0 0,-3-1 3 16,1-2-5-16,-2 0 3 0,1-3 0 15,-1-3-2-15,2-2 2 0,-1-2-1 16,0-2 0-16,-1-2-1 15,1-2 1-15,0-1 0 0,1 0 0 16,-2-2 0-16,2 3 0 0,0 1 2 16,-1-1-2-16,1-1 0 0,-2 2 0 15,2-3 1-15,-3 1-1 0,1-1 0 16,-2-2 1-16,2-1-1 16,-2-1 0-16,1 0 4 0,-1 0 2 15,0 0-3-15,0 0-1 0,0 0-2 16,0 0 0-16,0 0 0 0,0 0 2 15,0 0 19-15,1-2 1 0,3-3 20 16,2-2-1-16,1-10-3 0,3-1 2 16,-1-7-3-16,4-6 2 15,0-6-7-15,6-6-9 0,1-4 7 16,6-8 1-16,1-2-8 0,4-2-2 16,1-1-5-16,-1-3-4 0,-1 4-6 15,-3 2-5-15,-1 6 1 0,-8 12 0 16,-1 8-3-16,-6 7 2 15,-2 6-2-15,-4 10-76 0,-3 3-14 16,-2 5-71-16,0 5-123 0,-4 3-134 16</inkml:trace>
  <inkml:trace contextRef="#ctx0" brushRef="#br0" timeOffset="1048.9902">4361 2659 368 0,'0'0'0'16,"0"0"57"-16,0 0-1 0,0 0 24 16,0 0 5-16,0 0 0 15,0 0 6-15,0 0-23 0,5-18-11 16,-5 5 1-16,0-1-6 0,0-4-3 16,0 2-7-16,0-3-17 0,0-1-7 15,0 0-4-15,1-7 5 0,1 0-5 16,-1-4 1-16,3-2 0 15,-1 1-5-15,2 3 3 0,1-2 1 16,0 2-4-16,1-1-2 0,1-2-1 16,3 1-3-16,1 6-1 0,-1 1-1 15,-1 8-4-15,-3 6 2 0,0 3 0 16,-1 7-9-16,3 10 2 16,-1 8 7-16,4 9 0 0,0 5 0 15,-2 1 6-15,-2 2-3 0,-2-3 0 16,2-6-5-16,1-5 0 0,-4-7-4 15,1-5 3-15,-2-4-1 0,1-5-1 16,1-3 6-16,1-11 0 0,2-6 3 16,6-13 0-16,-1-7-3 15,6-6 2-15,3-7 6 0,2-3 0 16,2 2-3-16,2 5 2 0,-3 8-1 16,1 9 1-16,-6 9 0 0,-2 7 1 15,-1 10-5-15,-4 6-1 0,1 4-1 16,1 9-3-16,0 8 2 15,0 9 6-15,-6 5-5 0,-1 6 4 16,-1 3-3-16,-1 0-4 0,0-6 2 16,0-2-2-16,0-4-39 0,1 1 5 15,1-3-24-15,-1 0-41 0,-3 0-4 16,3-5-11-16,3-2-60 0,-1-1-63 16,1-4-80-16</inkml:trace>
  <inkml:trace contextRef="#ctx0" brushRef="#br0" timeOffset="3055.127">5904 2373 465 0,'0'0'0'0,"0"0"39"16,0 0 8-16,0 0 28 0,0 0-16 16,0 0-10-16,0 0-2 0,0 0-4 15,0 0-4-15,-14-31-8 0,13 31-16 16,1 2-9-16,0-1-8 16,0 2 4-16,3 4 6 0,0 0 0 15,-1-2 1-15,2 2 1 0,-1-2 1 16,0 1 0-16,2 3 0 0,0-1-6 15,0 4 6-15,0 2-2 0,3 2-2 16,-5-2 0-16,0 2-4 0,0 1-1 16,0-1 2-16,-1 1-2 0,-2-2-1 15,2 0 2-15,-2 0-3 16,0-2 0-16,0 0 0 0,0-1 3 16,0-3-4-16,0 2 2 0,1-4-1 15,2-1 0-15,-1-1-1 0,2-2 2 16,-2 0-2-16,-1-1 2 15,2 1 0-15,-2-1-2 0,0-1 2 16,1-1 1-16,-1 0-2 0,1-2 0 16,3-4 5-16,-1 0 0 0,2-5 0 15,1-2 2-15,0-1 7 0,-1-5 7 16,3 0-1-16,1-1 4 16,-1 2-2-16,-2 1-4 0,0 2-2 15,0 1 2-15,-3 5-1 0,-2 2 0 16,1 1 4-16,0 6-4 0,-1-5-9 15,-1 4-4-15,-1-2-2 0,0 0-2 16,1 1 0-16,0-2 3 16,1 3-4-16,-1-2 2 0,1 1 0 15,-1 1-2-15,-1 1 2 0,2 0-1 16,-2 0 0-16,0 0-1 0,0 0 1 16,0 0 0-16,0 0-2 0,0 0 2 15,1 0-2-15,0 1 3 0,1 4 4 16,-1 1-5-16,-1-4 0 15,1 1 6-15,-1 0-6 0,1 2 0 16,1-1 4-16,-1-4-4 0,-1 0 0 16,0 0 4-16,0 0-4 0,0 2 0 15,1 0 3-15,-1 1-3 0,1 2 0 16,0 1 1-16,0 0-1 16,0 2 0-16,0 1 2 0,-1 3-2 15,3-4 0-15,-1 2 3 0,0-4-4 16,-1 3 2-16,1-1 0 0,-1 1-1 15,3 1 0-15,0-1 0 0,-1-2 0 16,-1 1 0-16,3 1 2 0,-2-1-3 16,-2 2 2-16,3-1-1 15,-2-3 0-15,-1 0 0 0,1 0 0 16,0-1-1-16,0-1 2 0,-1-1-2 16,3-2 0-16,-2-1 2 0,0 0 1 15,1 0 0-15,3 0 0 0,-3-7 5 16,3-4-1-16,0-2 20 15,0-4-9-15,0-2 0 0,4-3-4 16,1-2-4-16,-1 0-1 0,3-3 3 16,0 0-3-16,1-1-3 0,1 5-1 15,-2 3-3-15,0 2-2 0,-2 6 1 16,-2 4 0-16,3 1 0 16,-2 5-9-16,0 2-44 0,2 0-23 15,-1 0-10-15,0 7-18 0,3 1-44 16,1-1 43-16,4 0-17 0,-1-2-8 15,3 1 9-15,-2-1 40 0,3-2 26 16,-1-1 33-16,-3-2-8 0,-1 0 8 16,2 0 23-16,-7 0 2 0,1 0 11 15,-1-3 38-15,-6 3 4 16,0-1 20-16,-4 1 7 0,-2 0 16 16,0-1 21-16,0-2-11 0,-2 0-39 15,-3 1-3-15,-1-1-9 0,1 2-21 16,0-2-7-16,-1 3-15 15,2 0-4-15,-1 0-3 0,-3 0-7 16,1 7-2-16,-2 6 1 0,-4 1 0 16,4 4 4-16,-2-2-5 0,0 0 2 15,3-2-2-15,4-1 1 0,1 0 0 16,1-4 1-16,1-2-1 16,1-5-2-16,0 2 2 0,0-4-8 15,0 0 10-15,5 0 1 0,1-5-1 16,4-1 2-16,3 0-1 0,-3 2-3 15,1 3 0-15,1 0 8 0,-2 1-5 16,3 0 0-16,-2 1 0 0,3 2-4 16,1-2 2-16,-2 0 2 15,3-1-3-15,2 0 0 0,1 0 4 16,1 0-5-16,1 0 2 0,0 0 4 16,1 5 13-16,-5 6 2 0,-1 1-9 15,-4 2-3-15,-4 3-2 0,-2 4-2 16,-5-1-4-16,-1 1 0 0,0-3 9 15,-1-5-9-15,0-3 0 16,0-2 6-16,1-4-8 0,-1-3 4 16,1-1 0-16,0-2-3 0,0-4 0 15,2-6 1-15,5-1-8 0,5-1 8 16,4 0 0-16,1 2-5 0,4 4 5 16,0 5 0-16,-1 1-3 15,-2 2 5-15,2 4 6 0,-2 2-8 16,2 1 0-16,1 4 4 0,-1-4-4 15,0 0 0-15,1-2 2 0,0-5-2 16,2 0-2-16,1-6 2 0,1-3 0 16,2-6 0-16,0-5 3 15,3-1-3-15,-4-2 0 0,-2 4-1 16,-4-2 1-16,-2 0 0 0,-7 1 3 16,-4 4-3-16,-4-2 0 0,-3 3 6 15,0 7-5-15,-6 2 3 0,-3 6-1 16,-2 0-3-16,-5 5 0 15,-2 9 4-15,-2 6-5 0,-1 5 0 16,4 2 1-16,4 2-6 0,5 1-7 16,8-3-7-16,1 0-3 0,14-4-14 15,3-2 4-15,9-6 14 0,7-2 17 16,7-6-3-16,7 1-11 16,5-4-79-16,5 1-64 0,5-3-219 15</inkml:trace>
  <inkml:trace contextRef="#ctx0" brushRef="#br0" timeOffset="4604.1427">5499 3946 657 0,'0'0'0'0,"0"0"118"0,0 0-30 16,0 0-19-16,0 0-22 0,0 0-15 15,0 0 12-15,0 0-15 0,0 0-4 16,-112-8-10-16,93 19-2 15,-3 5-10-15,-5 4-2 0,-1 5 0 16,-2 6-2-16,0 2 1 0,2 8 0 16,2 1 0-16,4 2-2 0,9 0 2 15,6-3 0-15,7 0 0 0,2-5 6 16,12-5-4-16,6-4-4 0,5-3 4 16,4-9-3-16,5-2 2 15,1-8 7-15,2-5-5 0,2 0-2 16,0 0-2-16,-4-5-100 0,-1-5-20 15,-2 0-17-15,-2-5-31 0,-4-2-101 16</inkml:trace>
  <inkml:trace contextRef="#ctx0" brushRef="#br0" timeOffset="4773.3127">5556 4174 515 0,'0'0'0'16,"0"0"229"-16,0 0-158 0,0 0-35 15,0 0-9-15,0 0-12 16,0 0-12-16,0 0-3 0,-217 51 0 16,204-35 0-16,2 2-91 0,1-1-19 15,6 1-53-15,1-3-89 0</inkml:trace>
  <inkml:trace contextRef="#ctx0" brushRef="#br0" timeOffset="5485.1858">5826 4182 640 0,'0'0'0'0,"0"0"140"0,0 0-9 16,0 0-117-16,0 0-5 0,0 0-9 16,0 0 0-16,0 0-5 0,-95 139-15 15,83-101-10-15,3-5 15 0,7-1 11 16,2-5 2-16,9-8 1 15,5-11-2-15,4-4-1 0,0-4 3 16,-1-10 2-16,2-3 23 0,3-10 14 16,1-2-8-16,2-5 12 0,3-8-3 15,-2-1-16-15,-1-5-7 0,3-3-2 16,-2-3-1-16,-2-3 3 16,1-3 0-16,1-6-8 0,-7-2-6 15,2-4 1-15,-8 2-3 0,-4 6 0 16,1 2 5-16,-6 7-4 0,2 8 2 15,-4 5 18-15,-2 10 9 0,0 7 2 16,0 5-9-16,0 8 8 0,-8 8-7 16,2 0-14-16,-5 6-8 15,1 7-4-15,1 3-2 0,-3 12 4 16,5 8-3-16,-1 8 3 0,2 5 3 16,-1 4-4-16,1 4-2 0,2 4 0 15,-1-3-1-15,5 2 6 0,0-5-1 16,0-3-2-16,5-4 0 15,2-7 1-15,4-5 0 0,4-4-1 16,-1-3 1-16,0-5 0 0,4-4 0 16,-3-5 0-16,0-2 0 0,1-6-5 15,0-5 2-15,-1-2 2 0,4-8 2 16,0-5 1-16,3-3-1 0,0 0 2 16,-5 2-2-16,2 5-2 15,-5 7 0-15,1 2 0 0,-4 12-1 16,3 7 4-16,-3 5 5 0,-2 3-7 15,-2 0 0-15,-4-5 5 0,-1-3-6 16,1-6 2-16,-2-7-2 0,0-4-14 16,2-2-11-16,2-5-29 15,1-5-62-15,4-8-30 0,-3-1-18 16,-2-3 0-16,-1-2 73 0,-3 1 69 16,-1-2 27-16,-2 0 43 0,-5-3 29 15,0 1-14-15,0 3-23 0,2 8-15 16,5 4-17-16,-1 5-6 15,0 5-2-15,1 1-48 0,0 1-63 16,2 6-20-16,-1 1-207 0</inkml:trace>
  <inkml:trace contextRef="#ctx0" brushRef="#br0" timeOffset="5820.6147">6871 3545 385 0,'0'0'0'0,"0"0"165"15,0 0-29-15,0 0-43 0,0 0-6 16,0 0-2-16,0 0-14 0,0 0-6 16,-10-122-50-16,7 145-13 0,-1 12 4 15,3 13 9-15,1 12-1 0,1 11-11 16,6 4-3-16,1 3 0 15,3-3 8-15,1-3-9 0,2-4 2 16,0-7 0-16,-1-8-24 0,-2-3-4 16,-1-8 16-16,-2-3 10 0,-1-5 0 15,-1-9-9-15,1-6-20 0,-3-11 1 16,2-3-34-16,-2-5-31 16,0-5 0-16,-1-11-28 0,-3-4-41 15,0-8 59-15,-4-3-27 0,-2 2-117 16</inkml:trace>
  <inkml:trace contextRef="#ctx0" brushRef="#br0" timeOffset="6115.5712">6988 4191 320 0,'0'0'0'0,"0"0"216"0,0 0-160 16,0 0-35-16,0 0-14 0,0 0 1 16,0 0 9-16,0 0 25 0,150 51 17 15,-133-51 3-15,0-4 9 16,-6-5 3-16,-1-2-13 0,-4 3-1 16,-2 1 0-16,-2 3-27 0,-1 3-7 15,-1 1 1-15,0 1-12 0,-3 10-14 16,-4 5-2-16,3 6 2 0,1 3-1 15,3 1 0-15,0 1 0 16,7-7 0-16,3-1 0 0,3-5-1 16,2-5 1-16,1-5 0 0,2-4 0 15,-3-6 3-15,0-4-3 0,0-5 0 16,-3-1 7-16,-1-3-6 16,3-2 1-16,-6-2 0 0,-3 1 3 15,-4 1 10-15,-1-2 1 0,-10 5-7 16,-3 2-2-16,-2 1-5 0,-3 8-4 15,0 4-41-15,1 3-31 0,1 5-97 16,1 4-28-16,4-2-160 0</inkml:trace>
  <inkml:trace contextRef="#ctx0" brushRef="#br0" timeOffset="6381.9891">7510 4196 720 0,'0'0'0'15,"0"0"234"-15,0 0-171 16,0 0-39-16,0 0-5 0,0 0-9 16,0 0-3-16,0 0-6 0,0 0 2 15,94 136 9-15,-94-130 21 0,0-3 10 16,0-3 11-16,0-2 6 16,4-10-15-16,6-8-24 0,7-9-6 15,10-4-1-15,5-3-6 0,7-3-9 16,7 4 2-16,-1 1 2 0,3 4-4 15,-3 4 2-15,-3 4 0 0,2 5-2 16,-1 4-55-16,-4 4-89 0,-4 6-168 16,-4 1-327-16</inkml:trace>
  <inkml:trace contextRef="#ctx0" brushRef="#br0" timeOffset="7651.7804">6136 7817 381 0,'0'0'0'0,"0"0"69"16,0 0-43-16,0 0 1 16,0 0 14-16,0 0 29 0,0 0 37 15,0 0-17-15,0 0-22 0,-2-11-8 16,2 2-9-16,0 0-3 0,0-1-8 15,0-5-21-15,2-5-11 0,4-4-4 16,3-7 1-16,2-4-3 0,3-4 0 16,5-8 2-16,3-2 1 15,2-2 3-15,1-3 0 0,0 5 1 16,1 1 0-16,0 3 7 0,-3 5-5 16,-2 6 0-16,-3 9-2 0,-4 7-2 15,-5 7-6-15,-3 6 1 0,-2 5-4 16,2 5-13-16,-1 12 16 15,3 11-1-15,-1 8 0 0,1 11 0 16,-1 7-14-16,3 6 7 0,-1-3 5 16,-2 3 3-16,-1-3-2 0,-1-3 1 15,-5-4-1-15,0-5-1 0,0-3 4 16,-1-10 0-16,1-5-3 0,0-11 1 16,0-10 0-16,3-4 0 15,4-7-13-15,5-12 17 0,6-15 1 16,5-12 4-16,8-13 15 0,5-10 8 15,6-12-3-15,4-3-13 0,3-5-5 16,6 2-7-16,2 2-1 16,0 10-2-16,-5 7-1 0,-1 10 0 15,-7 10-213-15,-6 10-19 0,-9 9-209 16</inkml:trace>
  <inkml:trace contextRef="#ctx0" brushRef="#br0" timeOffset="8116.6827">7443 7510 689 0,'0'0'0'0,"0"0"71"0,0 0 2 16,0 0-7-16,0 0-31 0,0 0-9 15,0 0-7-15,0 0-1 0,0 0-8 16,-163 15-8-16,145 0-1 15,0 2-2-15,5 4-1 0,-2 3 1 0,5 4 1 16,1 3 0-16,6 1-4 16,2-1 3-16,1-5-3 0,3-4 3 15,6-6-1-15,3-7-1 0,4-3 6 16,1-6-1-16,4-6 4 0,0-3 6 16,3-1 3-16,-2-2 0 0,2 3-1 15,-3 1 3-15,-2 5-12 16,-1 3-3-16,1 0-3 15,0 0 0-15,-1 3-26 0,0-3-30 0,4 0-88 16,-2-3-111-16,0-11-132 0</inkml:trace>
  <inkml:trace contextRef="#ctx0" brushRef="#br0" timeOffset="8399.0769">7809 6813 629 0,'0'0'0'15,"0"0"112"-15,0 0-11 0,0 0-79 16,0 0 1-16,0 0 9 16,0 0 2-16,0 0-11 0,41 257-2 15,-29-183-5-15,-1 4-9 0,-1-6-3 16,-4-2 1-16,0-3-3 0,-1-6 0 15,-2-8 1-15,-1-4-3 0,1-7 0 16,0-8 2-16,-2-5-2 0,1-9-56 16,-2-12-14-16,0-3-34 15,0-5-92-15,-6-12-125 0</inkml:trace>
  <inkml:trace contextRef="#ctx0" brushRef="#br0" timeOffset="8531.9923">7741 7342 751 0,'0'0'0'0,"0"0"0"16,0 0 88-16,0 0-49 0,0 0-11 16,0 0-13-16,0 0-10 0,0 0 0 15,0 0-6-15,364 55-144 0,-321-48-229 16</inkml:trace>
  <inkml:trace contextRef="#ctx0" brushRef="#br0" timeOffset="9069.1145">7445 7543 274 0,'0'0'0'0,"0"0"8"16,0 0 58-16,0 0-1 16,0 0 4-16,0 0 4 0,0 0-14 15,0 0-1-15,59 168-1 0,-36-143-24 16,1-4-17-16,0-2-9 0,0-1-3 16,-4-5 0-16,3 0-8 15,-1-4-99-15,-4-2-90 0,1-1-219 16</inkml:trace>
  <inkml:trace contextRef="#ctx0" brushRef="#br0" timeOffset="10680.843">6242 8751 385 0,'0'0'0'0,"0"0"111"0,0 0-52 15,0 0 10-15,0 0 0 0,0 0-21 16,0 0-8-16,0 0 1 0,0 0-11 16,-19-23-15-16,19 30-20 15,0 9 7-15,8 8 0 0,2 9 8 16,2 8 8-16,0 1-5 0,-1 5 10 15,-2 3-2-15,-4-6-7 0,-4 0-5 16,-1-2-5-16,0-4-2 0,0-3-1 16,0-2 2-16,0-4-2 15,0-3-2-15,1-1 1 0,2-4 0 16,1-3-64-16,-2-2-1 0,0-1-30 16,1-7-35-16,0-2-19 0,0-6-50 15</inkml:trace>
  <inkml:trace contextRef="#ctx0" brushRef="#br0" timeOffset="10952.6817">6509 8643 504 0,'0'0'0'0,"0"0"111"0,0 0-30 16,0 0-26-16,0 0 4 0,0 0 5 15,0 0-32-15,0 0 6 0,0 0-11 16,24 247-7-16,-12-188 4 0,-2-2-10 16,-1-2-9-16,1-4-3 15,1-4 1-15,-1-6-1 0,-2-6 1 16,0-4-3-16,-2-7 0 0,-3-6 3 16,2-2-2-16,-1-8 0 0,-2-2 1 15,0-4-4-15,-2-2-113 0,-3-2-11 16,-9-10-187-16</inkml:trace>
  <inkml:trace contextRef="#ctx0" brushRef="#br0" timeOffset="11364.7708">6342 9103 428 0,'0'0'0'16,"0"0"22"-16,0 0 10 16,0 0 18-16,0 0 22 0,0 0 2 15,0 0-47-15,0 0-7 0,245 4-3 16,-190-4-8-16,0-7-5 0,-2-3 0 15,-3-2 0-15,-8 1-3 0,-7-1 5 16,-4 2 25-16,-7 0 27 0,-8 1 3 16,-5 4-15-16,-5 0-3 15,-5 2 9-15,-1 2 12 0,0 1 8 16,-3 0-28-16,-5 1-41 0,-4 6-3 16,-2 5 0-16,-3 5-6 0,0 5 6 15,1 7 0-15,2 3-4 0,2 3 2 16,3-2-2-16,5-1 3 15,4-4 1-15,3-6 0 0,8-3-2 16,2-8 2-16,2-3-6 0,4-7 6 16,1-1 0-16,1-3-3 0,4-10 4 15,-2-3-2-15,0-4-1 0,-5-2 0 16,0-1-27-16,-7 0-52 16,-1 3 31-16,-8 0 38 0,-2 2 11 15,-9 0 2-15,-5 0 0 0,-4 5-3 16,0 4-11-16,-5 3-26 0,1 6-10 15,2 4-45-15,2 9-69 0,-1 0-103 16,5 3-74-16</inkml:trace>
  <inkml:trace contextRef="#ctx0" brushRef="#br0" timeOffset="11690.935">7377 8996 837 0,'0'0'0'16,"0"0"140"-16,0 0-37 0,0 0-52 15,0 0-37-15,0 0-12 0,0 0 0 16,0 0-4-16,-129-42 0 0,115 51 1 16,5 3 0-16,3 1-3 15,6-1 1-15,7 6-3 0,5-4 3 16,4 5 4-16,2 2-1 0,1-2 0 15,-2 3 0-15,0-4 8 0,-5-2 0 16,-2 1 2-16,-6 0-2 0,-4 1 16 16,-2-2 16-16,-11 1-7 15,-2 2-21-15,-8 1-6 0,-5 2-4 16,-4-2-2-16,-3-3 0 0,-1-4-82 16,4-2-95-16,-2-6-38 0,2-1-131 15</inkml:trace>
  <inkml:trace contextRef="#ctx0" brushRef="#br0" timeOffset="12614.687">7747 8519 257 0,'0'0'0'15,"0"0"148"-15,0 0-57 0,0 0-31 16,0 0-2-16,0 0 14 0,0 0 6 15,0 0-29-15,0 0-24 0,-16 30 12 16,26 9 0-16,2 11-14 0,0 12-10 16,1 6 4-16,-4 2 5 0,-2 4 1 15,-6-7-12-15,-1-2-5 16,-1-6-1-16,-6-6-1 0,0-5-1 16,-3-5-1-16,0-8 2 0,3-7-2 15,-4-9-2-15,3-5 0 0,-2-8 0 16,-1-6-68-16,1-6-39 15,-2-8-65-15,-3-9 11 0,-2-9 73 16,-3-4-2-16,-4-7 47 0,2-5 40 16,1 2 6-16,5 6 93 0,10 7 20 15,5 11-13-15,2 4-14 0,6 9-18 16,4 4 10-16,7 5 0 0,7 1-29 16,3 8-2-16,7 1 7 15,1 3-22-15,3-2-22 0,0 2-9 16,2 1 0-16,0-2-8 0,0 1-204 15,-2-5-44-15,-3-3-91 0</inkml:trace>
  <inkml:trace contextRef="#ctx0" brushRef="#br0" timeOffset="13054.3562">9113 9026 458 0,'0'0'0'0,"0"0"168"15,0 0-91-15,0 0-22 0,0 0-12 16,0 0-23-16,0 0 3 0,0 0 10 15,-155 23-5-15,140-4-7 0,7 7-7 16,6 4-10-16,2 2-3 0,7 4 0 16,6-4 4-16,1 0 0 15,5-9 1-15,-1-2 6 0,1-8 5 16,3-4 0-16,-1-7-4 0,3-2 13 16,-1-6 9-16,2-11 0 0,-2-2-6 15,-1-6 0-15,-1-4-4 0,-3 0-4 16,-6-1-3-16,-5-1 3 15,-6 0 4-15,-2-1-1 0,-12 2-8 16,-5 1-11-16,-8 6-5 0,0 2 0 16,1 7 0-16,-4 7-3 0,3 7-13 15,2 4-36-15,4 10-55 0,6 5-19 16,1 0-45-16,4 0-159 0,3-4 0 16</inkml:trace>
  <inkml:trace contextRef="#ctx0" brushRef="#br0" timeOffset="13364.5149">9395 9070 542 0,'0'0'0'0,"0"0"232"0,0 0-131 16,0 0-39-16,0 0-43 0,0 0-11 16,0 0-1-16,0 0-3 0,76 215-1 15,-86-194 0-15,5-7-1 0,2-8-1 16,3-2-1-16,0-4 0 0,4-6 0 15,3-6 7-15,3-6-3 0,0-2-2 16,2-3 5-16,5 0 19 16,1 1 20-16,4 4 26 0,-1 4 9 15,0 8-19-15,-3 5-32 0,2 2-12 16,0 11-7-16,-2 5-8 0,1 4 2 16,-4 2-3-16,1-1-1 15,-4 0-2-15,-2-2-34 0,0-3-6 16,-2-2-3-16,1-3 6 0,3-4-16 15,2-2-22-15,3-4-53 0,-1 1-116 16,2-3-59-16</inkml:trace>
  <inkml:trace contextRef="#ctx0" brushRef="#br0" timeOffset="14112.982">10149 8456 373 0,'0'0'0'0,"0"0"114"0,0 0-16 16,0 0 6-16,0 0-29 15,0 0-6-15,0 0-18 0,0 0-23 16,0 0-20-16,-39 34 1 0,39 2 4 16,0 10-3-16,4 7-4 0,2 8-2 15,-4 0-1-15,2 3 0 0,-3-1 4 16,-1 0 8-16,0-4 4 16,-5-5-7-16,2-5-5 0,-1-7-3 15,1-4-1-15,3-4-1 0,0-9-1 16,0 0 0-16,2-6-2 0,0-7-31 15,1 0-14-15,0-4-20 0,2-3-68 16,-1-2-15-16,0-3-77 0</inkml:trace>
  <inkml:trace contextRef="#ctx0" brushRef="#br0" timeOffset="14333.5163">10414 9006 656 0,'0'0'0'16,"0"0"79"-16,0 0 3 0,0 0-31 15,0 0-23-15,0 0-11 0,0 0-3 16,0 0 5-16,121 275-3 16,-99-249-9-16,-1-4-3 0,2-4-2 15,1-6-4-15,-2-3-44 0,0-5-34 16,-1-4-50-16,-2-3-111 0</inkml:trace>
  <inkml:trace contextRef="#ctx0" brushRef="#br0" timeOffset="14481.776">10907 9226 917 0,'0'0'0'0,"0"0"41"0,0 0-33 16,0 0 0-16,0 0-6 0,0 0-4 15,0 0-107-15,0 0-37 16,0 0-120-16</inkml:trace>
  <inkml:trace contextRef="#ctx0" brushRef="#br0" timeOffset="15831.8731">6374 10921 443 0,'0'0'0'0,"0"0"150"0,0 0-80 16,0 0-2-16,0 0 0 0,0 0-11 15,0 0-13-15,0 0 15 0,0 0 2 16,-111-37-13-16,99 35-2 0,2 2-14 16,-2 0-15-16,0 0-13 15,-1 5-2-15,-3 4-4 0,-4 6-3 16,2 6 7-16,-5 4-2 0,0 3 0 15,0 6-1-15,0 2 0 0,3 6-3 16,0 1 1-16,8 2-3 0,3 2-4 16,6-3 7-16,3 1-7 15,2-2 4-15,8-4 5 0,6-3-2 16,4-3-3-16,3-4 7 0,5-2-2 16,-2-6-1-16,1-5 4 0,1-6-2 15,-1-4 0-15,4-6-1 0,-2 0 1 16,1-6 0-16,1-9 9 15,-1-2-9-15,-1-4 0 0,-1 0 10 16,-1-4-8-16,-2-1-1 0,-2-2 4 16,0 3-2-16,-1-1-2 0,-2 2 3 15,-7 5 0-15,-2-1 9 0,-3 5 7 16,-4 3 0-16,-3 3 8 0,0 5 6 16,-1 1-7-16,2 3-4 0,-1 0-13 15,-1 0-11-15,0 4-8 16,0 5 2-16,-4 6 11 0,1 4-4 15,0 8 0-15,1 2 0 0,0 2-5 16,2 1 1-16,0-5 0 0,0-4-4 16,6-4 8-16,-2-7 0 15,4-3-17-15,0-6 5 0,1-3 6 16,-1-3 2-16,3-6 5 0,1-2 2 16,-2-3-5-16,2-4 3 0,1-1 1 15,-2-3-3-15,4 8 1 0,-4-1 0 16,0 5 0-16,1 5 0 0,-2 5 3 15,-1 3 0-15,1 9 1 16,1 7-2-16,-2 0-2 0,1 4 0 16,-2 2 5-16,-1-4-5 0,0-1 0 15,2-3 2-15,-3-7-2 0,2-4 0 16,-1-3 1-16,2 0-1 16,1-3-33-16,2 0-32 0,1 0-78 15,1 0-8-15,2 0-45 0,1 0-53 16,1-3-110-16</inkml:trace>
  <inkml:trace contextRef="#ctx0" brushRef="#br0" timeOffset="16107.1425">7211 11292 693 0,'0'0'0'0,"0"0"190"0,0 0-140 15,0 0-10-15,0 0-23 0,0 0-15 16,0 0 0-16,0 0-1 15,0 0-2-15,-139 11-1 0,139 5 4 16,0 2 6-16,11 2-3 0,7 4 5 16,0-2 4-16,5 3 11 0,-2 0 16 15,-2-2-9-15,-1 2-16 0,-6 0-7 16,-5-4-2-16,-3 0-1 16,-4 0 19-16,-11-2 11 0,-5 1 0 15,-7-1-22-15,-5 2-9 0,-7-2-4 16,-3-2 1-16,-4-1-4 0,2-4-103 15,1-8-54-15,6-4-81 0,6-1-188 16</inkml:trace>
  <inkml:trace contextRef="#ctx0" brushRef="#br0" timeOffset="16383.756">7512 10818 467 0,'0'0'0'16,"0"0"159"-16,0 0 2 0,0 0-106 15,0 0-30-15,0 0 7 0,0 0-5 16,0 0-5-16,42 250 7 16,-28-192 15-16,1 3-5 0,1-6-5 15,-1-5-17-15,1-8-11 0,-1-5-3 16,-3-3-1-16,-3-6 1 0,-2-4-6 15,-1-6-54-15,-3-4 9 0,2-7-10 16,-3-5-15-16,-2-2-33 0,-3-5-50 16,-7-7-80-16</inkml:trace>
  <inkml:trace contextRef="#ctx0" brushRef="#br0" timeOffset="16718.1111">7547 11272 624 0,'0'0'0'0,"0"0"39"16,0 0 8-16,0 0 19 0,0 0-18 15,0 0-24-15,0 0-16 0,0 0-4 16,0 0-1-16,185 162 0 16,-159-159 0-16,-4-1 1 0,-3-2-1 15,0-4-1-15,-8-3 10 0,1 3 42 16,-5-1 5-16,-5 2 11 16,2 3-12-16,-4 0-13 0,0 0-21 15,0 6-17-15,0 7-6 0,0 3 0 16,0 4 0-16,2 1 2 0,7-2-4 15,5-4 2-15,1-4-2 0,5-9 1 16,1-2 2-16,2-8-1 16,3-6 1-16,3-7 1 0,-1-6-1 0,0-3 2 15,-3-6 3-15,-5 3 6 16,-8 3 20-16,-7 2-3 0,-5 5-7 16,-8 2-6-16,-10 4-8 0,-5 6-6 15,-1 5-4-15,-7 4-3 0,1 2-40 16,2 11-77-16,1 3-66 0,-1 2-71 15,2 4-294-15</inkml:trace>
  <inkml:trace contextRef="#ctx0" brushRef="#br0" timeOffset="17320.4338">8375 11239 852 0,'0'0'0'16,"0"0"113"-16,0 0-11 0,0 0-47 15,0 0-35-15,0 0-14 0,0 0-1 16,0 0-2-16,0 0-1 16,10 164-2-16,-19-149 0 0,3-7 0 15,2-1 1-15,4-7-2 0,0 0-7 16,4-9 3-16,4-3 1 0,3-3 5 15,6 2 1-15,1 1-3 0,1 4 2 16,4 3 31-16,0 5-5 0,-3 3 4 16,-1 10-8-16,-3 2-17 15,-4 4-3-15,-4 0 1 0,-4 0-2 16,-3-6-4-16,-1-2 3 0,0-6-2 16,2-5-9-16,6 0-2 0,-1-7-1 15,3-8 0-15,3-2 14 0,1-2 0 16,-2 2-2-16,0 3 2 15,0 6 22-15,-3 5 21 0,-1 5-9 16,3 7-18-16,0 5-8 0,4 3-4 16,-1 0-2-16,0-1-3 0,3-2 0 15,0-4 0-15,2-6-55 0,1 1 1 16,1-2-20-16,1-3-57 16,0 2 30-16,-1 1-44 0,-3 1-100 15,-4 3-15-15</inkml:trace>
  <inkml:trace contextRef="#ctx0" brushRef="#br0" timeOffset="17865.5415">8953 12383 753 0,'0'0'0'0,"0"0"113"15,0 0-31-15,0 0-65 0,0 0-11 16,0 0-3-16,0 0-2 15,0 0-1-15,0 0 0 0,90 289 8 16,-75-241 22-16,-2-6 5 0,-1-5-8 16,-4-7-7-16,0-8 2 0,-1-8 3 15,-2-7-2-15,0-7 6 0,1 0 6 16,4-11 18-16,1-13-9 16,5-9-15-16,7-10-9 0,7-9-7 15,5-4-2-15,6-6-9 0,1 4-2 16,0 6 0-16,-2 10 0 0,-6 11-43 15,-4 6-16-15,-2 11-60 0,-8 3-128 16,-2 5-108-16</inkml:trace>
  <inkml:trace contextRef="#ctx0" brushRef="#br0" timeOffset="18388.7256">9789 12508 600 0,'0'0'0'16,"0"0"131"-16,0 0-49 0,0 0-46 15,0 0-17-15,0 0-11 16,0 0-2-16,0 0-3 0,61 250 6 0,-66-230 4 15,-1-2 16-15,0-7 4 16,1-6-6-16,2-2-10 0,0-3-6 16,-2 0 3-16,2-6-3 0,0-3-7 15,2-1 4-15,1-2 27 0,1 2-10 16,6 1-6-16,6 3 32 0,3 0-3 16,4 6-10-16,5 0-3 0,0 9-15 15,4 1-13-15,-2 4-4 16,-2-1 1-16,-3 0-4 0,-2-4 0 15,-4-2 3-15,0-1-4 0,-3-5-87 16,5 1 14-16,-2-2-24 0,3-3-74 16,1-2-97-16,-2-2-130 15</inkml:trace>
  <inkml:trace contextRef="#ctx0" brushRef="#br0" timeOffset="18699.1145">10624 12666 585 0,'0'0'0'0,"0"0"90"16,0 0 6-16,0 0-3 16,0 0-41-16,0 0-12 0,0 0 13 15,0 0-6-15,0 0-20 0,-127-85-5 16,102 93-3-16,1 4-8 0,0 3-3 15,4 0-4-15,4 1-4 0,5 2 0 16,2 1 0-16,8 3 0 0,1 1-5 16,7 4 7-16,4-3-2 15,6-3 0-15,2 0 0 0,6-4 6 16,1-1-5-16,3-3 3 0,-2-3-3 16,2-4-2-16,-2-1-118 0,1-3 6 15,-3-2-97-15,-3 0-9 0,-2-5-37 16</inkml:trace>
  <inkml:trace contextRef="#ctx0" brushRef="#br0" timeOffset="18838.3197">10703 12721 314 0,'0'0'0'0,"0"0"77"16,0 0-9-16,0 0-22 16,0 0-43-16,0 0-3 0,0 0 0 15,0 0 0-15,0 0 0 0,-210 80 0 16,193-62 0-16,7-3 0 0,3-4-176 15</inkml:trace>
  <inkml:trace contextRef="#ctx0" brushRef="#br0" timeOffset="19320.7733">10988 12055 757 0,'0'0'0'0,"0"0"91"16,0 0-7-16,0 0-39 15,0 0-30-15,0 0-3 0,0 0 1 16,0 0-5-16,0 0-2 0,80 311 16 16,-64-242 11-16,-1-4 6 0,-3-3-12 15,-3-6-14-15,-3-8-8 0,-4-2 0 16,1-11-10-16,-3-2-78 16,0-9-14-16,-5-9-16 0,-3-6-104 15,2-9 12-15,-3-5-52 0</inkml:trace>
  <inkml:trace contextRef="#ctx0" brushRef="#br0" timeOffset="19426.4564">11032 12640 628 0,'0'0'0'0,"0"0"262"16,0 0-181-16,0 0-25 0,0 0 17 0,0 0-14 15,0 0-33-15,0 0-18 16,0 0-5-16,159-58-6 0,-126 60-140 16,2-1-92-16,2-1-199 0</inkml:trace>
  <inkml:trace contextRef="#ctx0" brushRef="#br0" timeOffset="19703.0996">12545 12039 1003 0,'0'0'0'0,"0"0"78"0,0 0-76 15,0 0 6-15,0 0 5 0,0 0-3 16,0 0-3-16,0 0-4 0,0 0 6 16,-87 544 1-16,82-494-7 0,5-6-6 15,0-2-153-15,3-3-74 0,1-8-152 16</inkml:trace>
  <inkml:trace contextRef="#ctx0" brushRef="#br0">6555 5742 744 0,'0'0'0'0,"0"0"81"0,0 0-11 15,0 0-11-15,0 0-16 0,0 0-13 16,0 0 0-16,0 0-24 16,-10-39-11-16,10 49 5 0,0 3 0 15,-6 8 10-15,3 5-7 0,-4 10-2 16,2 5 1-16,-2 4-1 0,-3-1-2 15,5-1 2-15,1-4 1 0,1-6-3 16,3-5 2-16,1-3 1 16,7-5-2-16,3-3-36 0,1-2 24 15,2-5 8-15,6 2 6 0,4-2-1 16,0 0 3-16,5-2 9 0,-3-3 0 16,1-2 4-16,3-3 2 0,-3-3 8 15,1-7 1-15,-3-3-1 0,-6-1 2 16,-5-2 0-16,-5 2-14 15,-6-3-7-15,-3 1 2 0,-1-1-2 16</inkml:trace>
  <inkml:trace contextRef="#ctx0" brushRef="#br0" timeOffset="22705.0118">7033 5997 792 0,'0'0'0'0,"0"0"164"15,0 0-144-15,0 0 5 0,0 0-6 16,0 0-7-16,0 0-1 0,0 0 16 16,0 0 18-16,43 107-10 0,-43-104-12 15,0-1-10-15,0-2-7 16,0 0 5-16,0-6 15 0,0-5-10 16,0-3-14-16,0-7 3 0,3 0-4 15,4-4-2-15,4 0 2 0,5 3 5 16,2 3 4-16,2 3 5 15,0 8-5-15,-2 3-5 0,1 5-3 16,0 0-3-16,-2 7 0 0,1-1 2 16,-1 0 2-16,1-2-1 0,2-2 0 15,1-2-2-15,3-2 0 0,2-5 6 16,1-4-4-16,-1-1-2 16,-3-2 0-16,-1-1 4 0,-4 4-5 15,-4 1 2-15,-5 4 2 0,-4 4-4 16,-2 2 1-16,0 0-1 0,-1 5-10 15,2 3 11-15,-2 0 0 0,-1-2 0 16,2-3 1-16,-2 2 1 0,0-5-2 16,1 3 0-16,0 0 1 15,-1 0-2-15,0 4 2 0,-1 1-3 16,0 4 0-16,-4 2 4 0,-3 4-4 16,2-2-94-16,-1 0 10 0,3 1-58 15,-1-6-72-15,2-1-70 0</inkml:trace>
  <inkml:trace contextRef="#ctx0" brushRef="#br0" timeOffset="22804.1533">7510 5845 573 0,'0'0'0'0,"0"0"48"0,0 0 46 16,0 0-44-16,0 0-35 0,0 0-20 16,0 0-42-16,0 0-192 15</inkml:trace>
  <inkml:trace contextRef="#ctx0" brushRef="#br0" timeOffset="23220.1929">7883 5851 819 0,'0'0'0'0,"0"0"215"16,0 0-136-16,0 0-69 0,0 0-12 16,0 0-1-16,0 0 3 0,0 0 0 15,-96 9-3-15,81 4 4 0,1 0 9 16,4 5-5-16,0-1 2 15,4-4-2-15,4 0-2 0,2-4 4 16,0-5 1-16,5-1-3 0,4-3 7 16,6-4 5-16,4-7-2 0,2-3-4 15,5-4-8-15,0-4 0 0,1-3 0 16,0-2 0-16,-1-5-2 16,-1 0 12-16,0-7 13 0,-3-3-1 15,0-7-4-15,-5-4-10 0,0-2-7 16,-6-1 3-16,-3 6-2 0,-4 8 15 15,-4 9 3-15,0 9-15 0,-2 9-4 16,-9 5-5-16,0 9 0 0,-5 3-9 16,-2 16 5-16,-1 14 2 15,-4 10 0-15,1 9 5 0,7 6-3 16,4 3 0-16,8 0 2 0,4-1-2 16,8-7-1-16,3-5 4 0,6-7-3 15,0-6 1-15,-1-1 0 0,1-5-58 16,-6-1-89-16,-2-3-60 15,-6-4-28-15,-4-5-225 0</inkml:trace>
  <inkml:trace contextRef="#ctx0" brushRef="#br0" timeOffset="23901.9792">6770 5947 433 0,'0'0'0'16,"0"0"62"-16,0 0 13 0,0 0-22 15,0 0-10-15,0 0-9 0,0 0-3 16,0 0 6-16,0 0 14 0,-60-7 23 16,53 5 4-16,0-1-13 15,2 2 23-15,2 1-20 0,3 0-17 16,0 0-5-16,0 0-20 0,0 0-19 16,-1-2-3-16,1 2-1 0,-1 0-1 15,1 0-1-15,0 0 1 0,0 0-2 16,2 2 0-16,5 3-1 15,3 1 0-15,2-1 2 0,4-1 11 16,-2 1-4-16,4-4 15 0,1-1 14 16,2 0-4-16,0-4 3 0,1-5-4 15,-2-3-8-15,1-1 4 0,-3-3 1 16,-2 1-7-16,-4-3-11 0,1-2-5 16,-4-1-1-16,-1-2 2 15,-3-1 1-15,-5 2-2 0,0 1-1 16,-2 1 6-16,-9 5-3 0,-5 0-6 15,-4 3 7-15,-3 5-4 0,-3 6-4 16,-4 1 1-16,-3 8-4 0,-1 5-39 16,0 5-17-16,2 2-71 15,3 3-71-15,5 2-65 0,8-4-66 16</inkml:trace>
  <inkml:trace contextRef="#ctx0" brushRef="#br0" timeOffset="25199.6578">8376 5842 537 0,'0'0'0'0,"0"0"271"15,0 0-186-15,0 0-22 0,0 0 10 16,0 0 3-16,0 0-17 0,0 0-6 16,0 0-4-16,-38-46-24 15,29 46-16-15,0 0-5 0,-2 1-4 16,1 5 0-16,-1 0 0 0,2-1 1 16,4 1-1-16,-3-1-2 0,6-2 2 15,1 3-36-15,1-4 17 0,4 2 13 16,5 4 2-16,5 3 4 15,4 2 0-15,4 6-3 0,3 4 4 16,2 9 1-16,0 1-3 0,-5 4 2 16,-8-3 2-16,-3 0-2 0,-8-4 4 15,-3-1 6-15,-6-3 13 0,-8 2-3 16,-3-3-7-16,-6-3-8 16,-7 1 0-16,-5 0-5 0,-6 1-1 15,-4-3 0-15,-1 0 2 0,0-4-9 16,-1-4-15-16,4-2-7 0,5-4-12 15,7-6 22-15,12 1 13 0,10-2 5 16,9-3-1-16,14-5-9 0,13-8 7 16,9-3 6-16,10-4-3 15,6-4 2-15,8-3 10 0,3-3-9 16,3-1 13-16,-1-5-2 0,-4 3-7 16,-7-2-3-16,-5 3 4 0,-10 0-3 15,-6 1 13-15,-10 3 16 0,-7 1-3 16,-8 0 5-16,-6 3 2 15,-2 2-21-15,-1 2-12 0,-7 1 1 16,-3 5-4-16,-3 7-2 0,-1 2 1 16,0 6 1-16,-1 2-2 0,0 1-2 15,0 7 2-15,3 4-5 16,-1 2 4-16,5 2-11 0,4 1-1 0,4 0 11 16,1-2-1-16,4-2-2 15,4 0 4-15,7-1-4 0,0-2-2 16,6-5 6-16,5-1 1 0,-1-4-1 15,4 0 4-15,2-4-1 0,-2-3-1 16,4-1 0-16,-4 0 5 0,1 2-1 16,-4 4 2-16,-3 0-4 15,-1 2-1-15,-4 0 2 0,1 2-1 16,1 0-3-16,-5-1 2 0,2-1 0 16,-6 0 0-16,0-1 3 0,-4-4-1 15,1-1-2-15,-5-3 5 0,3 0-4 16,-4-4 2-16,-2 1 7 15,0 2-4-15,-5-1-1 0,-6 3-3 16,-1 0 0-16,0 3-6 0,-1 5 5 16,1 3-4-16,1 7-9 0,-2 5-1 15,3 2 3-15,2 5 0 0,3-3-5 16,4 2-3-16,1-4 3 0,2-5 2 16,7-6 5-16,1-6 2 15,6-2 8-15,4-14 1 0,4-10 5 16,11-8 0-16,6-8 0 0,3-7-6 15,1-2 10-15,-5-4 9 0,-3-1 20 16,-5-1 9-16,-4 1 0 16,-11 0-18-16,-6 9-17 0,-7 13-12 15,-4 15-5-15,-4 12-8 0,-7 7-14 16,-6 16-16-16,-9 9 13 0,-3 10-15 16,-5 11-16-16,-1 7-10 0,-3 5-59 15,-2 0-162-15,0 0-150 0</inkml:trace>
  <inkml:trace contextRef="#ctx0" brushRef="#br0" timeOffset="25791.3372">4443 6291 583 0,'0'0'0'16,"0"0"167"-16,0 0-97 0,0 0-58 15,0 0 68-15,0 0 5 16,0 0-12-16,0 0 0 0,281 40-39 16,-201-35-19-16,4 0-10 0,3-4-2 15,-6-1-6-15,-1 0-181 0,-6 0 29 16,-7 0-151-16</inkml:trace>
  <inkml:trace contextRef="#ctx0" brushRef="#br0" timeOffset="26249.7567">4349 8022 851 0,'0'0'0'16,"0"0"35"-16,0 0 69 0,0 0-32 15,0 0-40-15,0 0-23 16,0 0-4-16,0 0-5 0,0 0 0 16,798-13-474-16</inkml:trace>
  <inkml:trace contextRef="#ctx0" brushRef="#br0" timeOffset="26864.1019">4425 9643 692 0,'0'0'0'0,"0"0"59"0,0 0 18 16,0 0-62-16,0 0-6 16,0 0-5-16,0 0 22 0,0 0 11 15,216 6-12-15,-129-6-14 0,7-2-9 16,2 2-2-16,-4 3 0 0,-6 4-329 15,-10 3 9-15</inkml:trace>
  <inkml:trace contextRef="#ctx0" brushRef="#br0" timeOffset="27405.4762">4066 11979 901 0,'0'0'0'0,"0"0"77"15,0 0-38-15,0 0 12 0,0 0 16 16,0 0-25-16,0 0-23 0,0 0-13 16,664-57-3-16,-546 54-6 15,-13 2-365-15,-13 1-424 0</inkml:trace>
  <inkml:trace contextRef="#ctx0" brushRef="#br0" timeOffset="30501.3919">14782 4753 501 0,'0'0'0'0,"0"0"60"0,0 0-22 16,0 0-13-16,0 0 0 0,0 0 0 15,0 0 12-15,0 0-2 0,134-11-6 16,-102 10 7-16,8 0-2 0,2-3-12 16,8 2-6-16,2-4-3 15,2 1-2-15,1-1-4 0,0 2-1 16,0 1 4-16,2 2 1 0,1-2-2 15,4 1-1-15,2-3 1 0,5 1 10 16,7-3-9-16,6-2-4 0,5 0-4 16,5-4 0-16,6-2-1 15,3 1-1-15,3-1 0 0,7 0 2 16,-1 1-2-16,5 1 0 0,1 2 0 16,1 4 0-16,5 2-1 0,-1-1 1 15,5 2 1-15,-3-2-1 0,4 2 0 16,3-1 0-16,4-1 0 15,10 0 2-15,6-2-3 0,4-1 2 16,6 0-1-16,1 2 0 0,1-1 0 16,4 2 0-16,-1 1-1 0,8 3 2 15,0 2 0-15,1 0-2 0,2 0 2 16,0 2 0-16,2-1-2 16,3-1 0-16,10 3 1 0,-3-2 0 15,-2 0 1-15,0-1-1 0,-2 0 0 16,2 0 0-16,4 0 0 0,4 0 0 15,-3 0 0-15,0 0 0 0,-1-1 0 16,5 1 0-16,6 0-1 0,-2 0 2 16,4 0 0-16,-6 0-1 15,3 0 0-15,1 0-1 0,0 0 1 16,-4 0 0-16,-6-1 0 0,-3-3 2 16,-2 2-2-16,-2 2 42 0,-3 0-25 15,-7 0-11-15,-7 0-3 0,-4 0-2 16,-9 0-2-16,0 0 2 15,-9 0 0-15,-8 0-2 0,-9 0 1 16,-12 0 0-16,-11-2-75 0,-13 0 1 16,-11 0-99-16,-14-3-113 0</inkml:trace>
  <inkml:trace contextRef="#ctx0" brushRef="#br0" timeOffset="31485.7112">16846 4776 440 0,'0'0'0'0,"0"0"178"15,0 0-128-15,0 0-6 0,0 0-24 16,0 0-10-16,0 0 8 0,0 0-3 15,0 0-10-15,-14-51 3 0,11 51-2 16,1 0 3-16,1 0-1 0,1 0 2 16,0 0 9-16,0 0 9 15,0 0 21-15,0 0 8 0,0-2 14 16,2-3-22-16,-2-2-26 0,0 2-3 16,2 1-3-16,-2 1-9 0,0 2-6 15,2 1 0-15,-2 0 3 0,0 0-7 16,0 0 0-16,0 0-1 15,0 5 2-15,-5-1 0 0,4 2 0 16,-2-2 2-16,3 0-2 0,-1-2 1 16,1-2 0-16,0 3-5 0,1-1 4 15,3 2 2-15,1 0-2 0,-2 2 2 16,1 5 0-16,-1 3-1 16,1 5 8-16,0 5 1 0,-1 2-3 15,-2 8 0-15,-1 1-4 0,0 3-1 16,-4 3 1-16,-2-2 0 0,-2 3-3 15,1 4 2-15,1 2 0 0,2 2-1 16,0 4 0-16,1-1 0 0,3 6 0 16,-2-4 0-16,2 1 1 15,0 0-1-15,-4-3 0 0,0 0 0 16,0-3 0-16,-1-3 1 0,1-3-1 16,3-2 0-16,1-6 0 0,0 0 0 15,5-7 0-15,1-2-1 0,1-5-6 16,-1-5-55-16,2-1-45 15,-1-3-33-15,1-4-133 0,-8-4-149 16</inkml:trace>
  <inkml:trace contextRef="#ctx0" brushRef="#br0" timeOffset="32257.7731">15995 6053 699 0,'0'0'0'0,"0"0"179"15,0 0-93-15,0 0-52 0,0 0-42 16,0 0 2 0,0 0 9-16,0 0-1 0,0 0-3 0,34 285 2 15,-29-206 0-15,-1 4-1 0,-4 1 0 16,-5 3 5-16,-6-1-6 16,-2-1 2-16,-2 1 3 0,-5-7-3 15,0-1 0-15,3-9 1 0,0-4-4 16,6-5 4-16,5-8-2 0,6-8 0 15,6-6-1-15,12-9 1 0,7-8 0 16,14-4 0-16,9-8 23 0,10-7 6 16,12-4 3-16,8-10 11 15,11-4-3-15,10-1-22 0,1 1-12 16,5 1-6-16,0 4 0 0,-2 0 1 16,-2 5-13-16,-4-2 6 0,-5 0 2 15,-5 3-1-15,-2-1 7 0,-4 1-2 16,-5-1 0-16,-5-3-2 15,-3 3 2-15,-13-1 0 0,-10-1 0 16,-16 4-23-16,-14-2 10 0,-9 2 16 16,-6-2 1-16,-1-1 0 0,-8-4-1 15,-3-3-1-15,-4-4-4 0,2-7 3 16,0-7-2-16,5-9-4 16,1-11-5-16,4-5-1 0,2-5-15 15,2-7 3-15,0-8 2 0,0-7 5 16,4-3 16-16,-1-6 0 0,1 1 0 15,3 2 1-15,0 7 2 0,2 6 5 16,0 8 6-16,0 7 2 0,2 8 1 16,-3 5-7-16,-5 10-6 0,-3 6-2 15,-7 4 7-15,-8 5 1 16,-4 4-3-16,-8 4-1 0,-6 1 6 16,-6 4 0-16,-6 3-2 0,-10 1-5 15,-7 3-1-15,-11 4 1 0,-8 0 0 16,-7 0 0-16,-1 9 2 15,-4-1-4-15,0 2-4 0,0 0 1 0,5 6 0 16,4 1-82-16,11 0-37 16,7 6-2-16,8 1-145 0,5-1-84 15</inkml:trace>
  <inkml:trace contextRef="#ctx0" brushRef="#br0" timeOffset="33747.1292">16565 6742 325 0,'0'0'0'0,"0"0"114"0,0 0-16 15,0 0-29-15,0 0-15 0,0 0 13 16,0 0-16-16,0 0-13 0,-37-33-3 16,26 30-12-16,1 0-10 15,0 3-5-15,-2 0-4 0,0 0-1 16,-2 8-4-16,-3 3 1 0,-1 2 0 16,-1 5 0-16,-3 0 1 0,0 4-1 15,2 2 0-15,0 1 0 0,1 0 0 16,6 0 0-16,3 2-1 15,5-1 1-15,5-1 0 0,1 1-1 16,10-6 1-16,2-4 0 0,6-6 29 16,-1-3 9-16,5-5-1 0,1-2-16 15,4-4-6-15,-1-9 2 0,0-3-1 16,-2-2-7-16,-1-2-1 0,1-4 3 16,-2-3-5-16,0 1-5 15,-2-2 2-15,0-2-4 0,-5-2 2 16,5-2-1-16,-3-3 0 0,-3 4-3 15,-1-9-1-15,-3 3 1 0,-1-3 3 16,-1-1 0-16,-2 5 0 0,-4 0 1 16,-3 3 0-16,1 1 2 0,-1 3-1 15,0 5 6-15,0-1 4 16,0 5 4-16,0 4 1 0,-1 4-2 16,1 4 2-16,-1 7-8 0,0 0-3 15,0 3-4-15,-5 0 0 0,0 5-1 16,0 9-2-16,-2 4-3 0,4 10 4 15,-3 4 0-15,5 8-4 16,2 8 5-16,0 1-2 0,1 1 0 16,3-3 1-16,2 0 0 0,-1-5 0 15,1 0 0-15,-4-6 1 0,4-3 0 16,-2-1-2-16,1-4 1 16,2-2 0-16,1-3 0 0,1-7 0 15,1 0 0-15,0-4 0 0,-3-5-1 16,5 2 1-16,-2-6 0 0,1-3 0 15,-1 0 2-15,-2 0-1 0,4-6-1 16,-1-6 6-16,1 2-2 0,1 0 3 16,-4-6 10-16,-1 8 0 0,-2 0 0 15,-1 4-6-15,-2 4-5 16,0 0-7-16,-1 6-1 0,1 3 3 16,2 8-1-16,-1 1 0 0,0-1 2 15,-1-3-2-15,2-2 0 0,-3-3 0 16,1-5 0-16,0-3-6 15,-1-1-25-15,0-2-18 0,2-12-22 16,0 0-66-16,-1-7-108 0,4-1-66 16,-4-5-96-16</inkml:trace>
  <inkml:trace contextRef="#ctx0" brushRef="#br0" timeOffset="34449.3122">17011 6674 420 0,'0'0'0'0,"0"0"178"0,0 0-117 15,0 0-4-15,0 0-35 16,0 0-31-16,0 0 7 0,0 0-9 15,0 0-27-15,45 23-5 0,-29-9-26 16,3-3-13-16,-1-2 31 0,-3-4 40 16,-2 0 11-16,0-4 0 0,-4-1 43 15,-2 0 58-15,-2-1 16 16,-3-2 28-16,0 1-27 0,-2 0-31 16,0-1-18-16,0 2-32 0,-3-1-16 15,-4 2-8-15,1 0-7 0,-1 0-2 16,0 2-5-16,0 3 2 15,-2-4 1-15,3 5-4 0,-2 0 4 16,-1 1-3-16,2 3 0 0,0 4 2 16,2 0-2-16,0 2-1 0,4 3 3 15,0-3-1-15,1-3 0 0,4 2-4 16,5-6 3-16,2 0 1 16,5 0 0-16,-1-2 0 0,0-4-1 15,1-3 0-15,0 0-8 0,-1 0-21 16,1-3-32-16,-4-1-21 0,-2-1-10 15,-4-2-20-15,-4 1 9 0,0-3-2 16,-2-2 48-16,0 0 46 0,-3-4 9 16,-3-1 4-16,-2-3 2 15,0 2 9-15,3 0 20 0,1 7 11 16,1 0-1-16,2 5-21 0,1 3 0 16,0 1 23-16,0 1-7 0,1 0-25 15,3 0 22-15,2 8 12 0,2 2-11 16,1-1-4-16,-1 3-9 15,3-2 3-15,0 3 13 0,0-1-3 16,-2 1-17-16,2 0-11 0,-1 2-2 16,-3-1-3-16,1 1-2 0,-4-3 0 15,0 0 5-15,-2-5-6 0,-1 0 2 16,0-2 1-16,-1-2-3 16,0 0-30-16,-1-3-16 0,-2 0 4 15,-2-6 15-15,0-1-13 0,4-5 15 16,0-1 13-16,1-1 4 0,4 2 3 15,5 3 5-15,1 3 2 0,0 4 88 16,4 2-52-16,-2 2 10 0,2 4 15 16,-3 6-24-16,0-1-29 15,-1 2-7-15,-2 0 1 0,-3 0-2 16,-1-2-2-16,-1-3-24 0,0-2-21 16,3-1-24-16,-1-5-6 0,2 0-54 15,-2-6-136-15,-3-6-192 0</inkml:trace>
  <inkml:trace contextRef="#ctx0" brushRef="#br0" timeOffset="34817.1097">17376 6261 556 0,'0'0'0'15,"0"0"267"-15,0 0-159 0,0 0-43 16,0 0-50-16,0 0-7 0,0 0 14 15,0 0 17-15,0 0-8 16,34 186-9-16,-25-129-7 0,2-2-7 16,-1-1-5-16,2-4-4 0,-1-10 2 15,-1-2 2-15,-3-7-4 0,-1-4 2 16,-3-9-1-16,-1-3-15 0,-2-6-11 16,3-5-36-16,-3-4-70 15,0 0-73-15,-1-10-80 0</inkml:trace>
  <inkml:trace contextRef="#ctx0" brushRef="#br0" timeOffset="34940.8136">17424 6655 753 0,'0'0'0'0,"0"0"191"15,0 0-133-15,0 0 15 0,0 0-9 16,0 0-40-16,0 0-20 0,0 0-2 16,166-14-4-16,-136 14-101 0,-2 1-45 15,-5 3-194-15</inkml:trace>
  <inkml:trace contextRef="#ctx0" brushRef="#br0" timeOffset="35924.0981">26146 4538 676 0,'0'0'0'0,"0"0"13"15,0 0 7-15,0 0-10 16,0 0 3-16,0 0 3 0,0 0 3 16,0 0-1-16,-25 302-8 0,25-237-7 15,2 0-1-15,4-1-1 0,-1 2 1 16,2 2 0-16,-4 0 0 0,0-1 1 16,0-3 2-16,-3-2 1 15,0-5 2-15,-3-1 0 0,-1-6-3 16,0-4-3-16,1-5 1 0,3-5-3 15,0-6 0-15,3-4 0 0,-1-6 2 16,0-2-2-16,0-1 0 0,0-1-9 16,1 3 3-16,-3-2-4 15,0 2-18-15,0-1-6 0,-6 1-2 16,2 0-33-16,-4-5-60 0,-2 3-63 16</inkml:trace>
  <inkml:trace contextRef="#ctx0" brushRef="#br0" timeOffset="36832.619">25228 5781 808 0,'0'0'0'0,"0"0"33"16,0 0 10-16,0 0-17 16,0 0-19-16,0 0-5 0,0 0-2 15,0 0 0-15,0 0 0 16,-18 374 2-16,10-282-2 0,-3 3 0 15,-2-2 3-15,-4 0 3 0,-1-4 12 0,0-3 5 16,2-1-7-16,-2-6-4 16,2-1-5-16,-1-7 1 0,2-5 2 15,4-10-2-15,4-6 1 0,7-9 3 16,2-9 6-16,13-8 7 16,9-6 10-16,10-5 1 0,14-7 11 15,11-3-2-15,16-3 3 0,9-8-12 16,12-1-21-16,6-2-11 0,6 2-5 15,5 0 2-15,3-1 1 0,-2 2-3 16,-3-3 2-16,-3 2 0 0,-5-2-2 16,-5 0 2-16,1-4 0 15,-5 1 0-15,-3-2-1 0,-4 2 0 16,-5 4 1-16,-6 2-3 0,-9 4 0 16,-10 4-2-16,-10 0 5 0,-15 0-1 15,-9 2 0-15,-9 1-3 0,-10 1 3 16,-4-1 0-16,-1 1-1 15,-9-4 5-15,-1 0-2 0,-6 0 0 16,0-7 1-16,1-2-3 0,2-2 0 16,-1-5 4-16,3-6-6 0,0-7 3 15,2-3-1-15,5-7 0 0,2-3-18 16,3-6 6-16,0-3-8 0,0-6 8 16,2-3 3-16,2-4 2 15,5-2 6-15,-1 0 1 0,0 3 0 16,-2 2-1-16,-1 3 2 0,0 3-2 15,-1 4 2-15,2 5 0 0,-2 4-2 16,-1 2 0-16,1 5 1 16,-3 1 1-16,0 4-1 0,-1 2 0 15,-2 5 1-15,-5 2 0 0,-5 4 2 16,0 0-4-16,-6 5 2 0,0-1 0 16,-5 5-2-16,-4-1 0 0,-1 3 2 15,-5-1-2-15,-2 1 0 0,-4 3 1 16,-1-3 0-16,-4 2-1 15,-2-2 2-15,-2 3-1 0,-4-5 0 16,-1 1 0-16,-4 0 0 0,-5-3 1 16,-2-1-1-16,-5-3-1 0,1 3 2 15,-3 1 0-15,-4 1-2 0,-7 4 1 16,-8 2 1-16,-5 3-2 0,-1 0 0 16,3 6 1-16,7 0-36 15,13 5-31-15,9-3-25 0,14 3-75 16,7-3-137-16</inkml:trace>
  <inkml:trace contextRef="#ctx0" brushRef="#br0" timeOffset="37457.9054">25646 6288 627 0,'0'0'0'16,"0"0"134"-16,0 0-74 0,0 0-9 15,0 0-10-15,0 0-10 16,0 0-4-16,0 0-7 0,-212 56-3 16,195-39-8-16,6 1-9 0,2 0 0 15,6 1 1-15,3 1-1 0,4 3 0 16,9-1 2-16,10 1 3 16,5 0 3-16,5-2 2 0,2-2 8 15,0-1 0-15,-1 0-1 0,-3-2 2 16,-6 0 0-16,-4-2-5 0,-7 0-6 15,-5-2 0-15,-5-5 4 0,-3-3 3 16,-1 0 2-16,0-2 4 0,-5 3 3 16,-7-5-8-16,-7 0-9 0,-3 0-5 15,-4 0 0-15,-4 0 0 16,0 0-2-16,1 0 0 0,-2-6 0 16,5 0-34-16,1-3-21 0,3 1-22 15,3 3-49-15,-1 1-4 0,7 0-62 16,4 1-67-16</inkml:trace>
  <inkml:trace contextRef="#ctx0" brushRef="#br0" timeOffset="37765.5397">26014 6447 658 0,'0'0'0'16,"0"0"134"-16,0 0-64 0,0 0-14 15,0 0-42-15,0 0-10 0,0 0-5 16,0 0 2-16,0 0 7 0,-61-8 9 16,49 17-2-16,-1 2-6 15,-6-3-4-15,5 7-4 0,-6 1 2 16,6 3-3-16,-2 3 0 0,1-2 0 16,4 6 0-16,4 0 0 0,5 2 0 15,2-2 0-15,1-3-4 0,10-2 4 16,5-2 0-16,4-3 4 0,2-1-3 15,4-2-1-15,-1-1 0 16,4-5-14-16,-3-1-22 0,-6-3-26 16,1-3-40-16,-4 0-60 0,4-3 7 15,-3-6-49-15</inkml:trace>
  <inkml:trace contextRef="#ctx0" brushRef="#br0" timeOffset="37904.6043">26112 6560 207 0,'0'0'0'15,"0"0"182"-15,0 0-83 0,0 0-22 16,0 0-33-16,0 0-20 0,0 0-17 16,0 0-7-16,-158 38 0 0,154-25 0 15,4-4-106-15,5-2-6 16,6-4-94-16</inkml:trace>
  <inkml:trace contextRef="#ctx0" brushRef="#br0" timeOffset="38126.1955">26071 6636 158 0,'0'0'0'0,"0"0"187"16,0 0-68-16,0 0 2 0,0 0-51 15,0 0-23-15,0 0 3 0,0 0-20 16,0 0-17-16,113 148-9 0,-113-134-2 16,-1-2 3-16,-1-2-3 0,1-5 1 15,0-4-1-15,1-1 9 0,0-4 44 16,0-7-23-16,4-2-28 0,2-5 1 16,2-5 4-16,2-2 1 15,6-4 2-15,5-2 6 0,4 1 36 16,3 5-4-16,1 3-40 0,-6 5-11 15,3 4-3-15,-5 1-9 0,0 3-29 16,0 4-22-16,-2 0-41 0,-2 2-108 16,1 0-38-16</inkml:trace>
  <inkml:trace contextRef="#ctx0" brushRef="#br0" timeOffset="38970.1011">26540 6524 413 0,'0'0'0'0,"0"0"114"0,0 0-63 16,0 0-1-16,0 0 4 0,0 0-24 16,0 0-24-16,0 0-3 0,21 170 3 15,-18-163 8-15,-2-5 21 0,4 1-2 16,0-3-11-16,0-3 9 0,1-3-11 16,5-5 1-16,0 0 13 15,4-1-16-15,2-2-10 0,3 1-4 16,-4 4-3-16,0-2 2 0,-2 1-6 15,-1 2 4-15,-1 2 2 0,-1-1-6 16,1 0 2-16,0-3 1 0,1 1 0 16,2-2-15-16,-1 1-2 15,0-3-8-15,-4-1 13 0,-1 5 11 16,-6-1 2-16,-2 2 2 0,-1 3 14 16,-1 1 18-16,-7 2-6 0,0 1 2 15,-4 1-10-15,0 0-12 0,-2 1-7 16,1 5-2-16,3 1 0 15,-1 2 0-15,6 2-1 0,0 4 1 16,5 3 0-16,0 2 0 0,7 0-1 16,0 4 1-16,3 0 1 0,-1-4 0 15,2 0 0-15,-1-3-2 0,0-4 1 16,-1-1 0-16,0-7-23 16,-1-3 1-16,3-2-14 0,-1-5-26 15,2-5-17-15,0-5-38 0,-1 1-20 16,0-4 29-16,-3-1 49 0,-3-2 55 15,-3-1 8-15,-2 3 58 0,-3 5-7 16,0 3 15-16,0 5 8 0,1 5 17 16,-1 1-16-16,2 1-28 15,1 7-19-15,0 1 12 0,0 2 16 16,2 3-6-16,4 0-23 0,2-1-18 16,1 3-10-16,3-7 0 0,1-1-1 15,1 0-1-15,0-1-2 0,-2-2-66 16,-1 2-63-16,-4 0-62 15,-4-3-42-15,-1 2-134 0</inkml:trace>
  <inkml:trace contextRef="#ctx0" brushRef="#br0" timeOffset="39529.8446">25931 7441 591 0,'0'0'0'16,"0"0"210"-16,0 0-154 0,0 0-40 15,0 0-2-15,0 0-8 0,0 0-4 16,0 0-1-16,0 0 0 0,33 384-1 16,-33-309 0-16,-1 3 0 15,-7 0-2-15,-2 0 3 0,0 2-1 16,-5-2 0-16,0 4 4 0,1-3 7 16,-3 2 4-16,4 7-4 0,2 1-4 15,0 1-3-15,1 2 2 0,2-3 0 16,-2-1 9-16,1-5-7 15,2-4-3-15,-1-5-4 0,1-5 1 16,1-5-1-16,2-4-2 0,1-5 1 16,-3-5 0-16,4-7-12 0,-1-3-4 15,1-9-32-15,2-5-99 0,0-6-78 16,0-9-171-16</inkml:trace>
  <inkml:trace contextRef="#ctx0" brushRef="#br0" timeOffset="40266.9262">25048 10129 518 0,'0'0'0'16,"0"0"131"-16,0 0-87 0,0 0-8 16,0 0-8-16,0 0 0 0,0 0 14 15,0 0 18-15,0 0-9 0,25 295-6 16,-25-256 8-16,0 2-5 0,-2-2-23 15,1-2-7-15,0-4 0 16,-1-1-11-16,2-3-3 0,0-3-1 16,0-2 0-16,2-3-3 0,2-5 0 15,3-3 2-15,4-4-1 0,0-2 3 16,0 0-2-16,0-1 3 16,-1-1 6-16,-1 2 4 0,-1-1-3 15,0-1-8-15,0 0-3 0,0 1 0 16,0-3 0-16,-2-2 0 0,0-1 0 15,2 0 0-15,1-1 1 0,0-7 1 16,0 0 0-16,7-4 9 0,1-3 16 16,8-6 1-16,7-2 3 15,3-4-6-15,7-3-11 0,3-4-5 16,4-6 1-16,4-4 0 0,3-4 2 16,1-3 4-16,0 0 4 0,-2 1-1 15,-2 4-5-15,-5 8-10 16,-6 6-4-16,-6 10-2 0,-12 6 1 15,-4 5-1-15,-8 7-20 0,-4 3-18 16,0 1-7-16,-2 0-8 0,-5 4-11 16,-1 5-54-16,0-4-79 0,-6 4-54 15,0-1-92-15</inkml:trace>
  <inkml:trace contextRef="#ctx0" brushRef="#br0" timeOffset="41135.4968">24766 9707 698 0,'0'0'0'0,"0"0"162"15,0 0-92-15,0 0-54 0,0 0-6 16,0 0 12-16,0 0-11 0,0 0-3 15,-12 255 3-15,13-164 2 0,-1 7 6 16,-6 5 17-16,-10 0-5 16,-1-4-2-16,-4-4-15 0,-2-4-9 15,0-5-3-15,5-3 0 0,-3-4 0 16,6-4-3-16,1-4 2 0,4-6 1 16,4-9-2-16,3-7 0 0,3-9 2 15,9-8 0-15,9-10 14 0,8-6 18 16,8-13 11-16,9-3-6 15,8-7-5-15,8-9 2 0,13-4-8 16,7-2-14-16,6-4-8 0,9-1-4 16,1-2 1-16,3 2-2 0,5-1 0 15,-1 1-2-15,1 3-13 0,-1 0 1 16,-8 2-2-16,-5 1 2 16,-10-2 8-16,-4 4 5 0,-8 2 0 15,-14 2 0-15,-5 2 2 0,-13 2-3 16,-13 3 1-16,-7 2 0 0,-5 1 2 15,-6-1-1-15,-3 2 0 0,-1-1 0 16,-1 0 0-16,-2-1 0 0,1-4-1 16,1-2 0-16,1-3 0 15,2-1 0-15,6-4-1 0,1-1 1 16,5-1 0-16,1-3-4 0,4-4 1 16,0-4 3-16,3-5 0 0,6-5 0 15,-3-4 0-15,3-4 0 0,1-4 0 16,-3-1 0-16,-4-2 1 15,-4-1-2-15,-7 3-4 0,-7 0-10 16,-4 3 6-16,-5 3 6 0,-6 6 3 16,-3 3 0-16,-2 8 0 0,-4 2 0 15,1 2 10-15,-8 5-4 0,0-1 2 16,-3 6-4-16,-6 2-3 16,-8 3 1-16,-6 3-1 0,-12-1-2 15,-12 0 2-15,-5 1 0 0,-10-3 3 16,-6 2 0-16,2-2-3 0,0 2-2 15,2 0 2-15,4 6 3 0,2 6-6 16,-1 0-37-16,5 6-14 0,1 6-55 16,3 3-87-16,4 4-190 15</inkml:trace>
  <inkml:trace contextRef="#ctx0" brushRef="#br0" timeOffset="42814.7991">26429 4449 771 0,'0'0'0'0,"0"0"0"0,0 0 58 15,0 0-17-15,0 0-11 0,0 0 2 16,0 0 0-16,0 0-16 0,135-46 7 15,-103 56 10-15,8 5-10 16,4 0 1-16,9-1 16 0,8-1 2 16,7-5-7-16,7-2-2 0,2 0-3 15,3-4-16-15,-8 1-11 0,-6 0-2 16,-6 3-2-16,-11-1-110 0,-6 0-57 16,-8-3-82-16,-9-2-208 15</inkml:trace>
  <inkml:trace contextRef="#ctx0" brushRef="#br0" timeOffset="43504.9604">20943 3926 666 0,'0'0'0'0,"0"0"171"15,0 0-93-15,0 0 2 0,0 0-8 16,0 0-12-16,0 0-11 0,0 0-19 16,0 0-6-16,135-359-6 0,-106 298-11 15,-1 4-4-15,-3 10-3 0,-5 11 0 16,-5 12 0-16,-7 9 1 0,-4 8 0 16,-2 7-1-16,-2 7 0 15,2 18-9-15,2 17 9 0,-1 15 0 16,4 11 3-16,-3 2-3 0,3 2 0 15,-2-5 1-15,2-3-1 0,-1-5 0 16,3-10 1-16,-2-7-2 0,-1-6 1 16,2-8 0-16,-1-8 0 15,1-7 1-15,-1-6-1 0,2-5 0 16,-2-2 8-16,3-7 1 0,2-9 13 16,4-6 4-16,2-10 1 0,8-7-1 15,5-9-9-15,10-9 0 0,6-11 1 16,5-5-13-16,0-4-1 15,6 6-4-15,-4 7 0 0,-1 16 0 16,-9 13-55-16,-9 11-105 0,-10 9-102 16,-13 5-234-16</inkml:trace>
  <inkml:trace contextRef="#ctx0" brushRef="#br0" timeOffset="43993.0715">22071 4012 930 0,'0'0'0'0,"0"0"157"0,0 0-60 15,0 0-35-15,0 0-19 0,0 0-20 16,0 0-4-16,0 0 2 16,202-343 0-16,-164 287-8 0,1-6-4 15,-1 1-3-15,-5-2-4 0,0 6 0 16,-6 7-1-16,-3 11-1 0,-7 12 0 15,-6 11 7-15,-5 8 1 0,-5 4 16 16,-1 4-2-16,0 8-14 0,-5 11-7 16,0 19-2-16,-3 10 0 15,3 13 2-15,3 4 0 0,0 2-2 16,2-3 2-16,0-1-2 0,0-7 2 16,5-7-1-16,2-3 2 0,3-7-1 15,-3-7-2-15,-1-6-2 0,-2-5-37 16,-1-8-31-16,-2-5-9 15,-1-5-25-15,-3-3-24 0,-5-6 23 16,-3-8-50-16,-3-5-100 0,-5-6-38 16</inkml:trace>
  <inkml:trace contextRef="#ctx0" brushRef="#br0" timeOffset="44114.7899">22298 3696 787 0,'0'0'0'0,"0"0"158"15,0 0-66-15,0 0 18 0,0 0-30 16,0 0-37-16,0 0-27 0,0 0-12 15,244-48-8-15,-200 50-177 0,-4 0-137 16,-6-1-79-16</inkml:trace>
  <inkml:trace contextRef="#ctx0" brushRef="#br0" timeOffset="44352.9777">23034 3263 925 0,'0'0'0'16,"0"0"60"-16,0 0 9 0,0 0-11 16,0 0-5-16,0 0 12 0,0 0-6 15,0 0-12-15,37 385 1 0,-27-332-14 16,1-6-18-16,0-3-9 0,-3-1-4 16,2-7 0-16,-5 0-3 15,-2-7 0-15,0-1-6 0,-3-8-13 16,0-3-6-16,0-5-22 0,-2-8-56 15,-3-4-41-15,-1-8-24 0,-4-10-248 16</inkml:trace>
  <inkml:trace contextRef="#ctx0" brushRef="#br0" timeOffset="44502.1398">22917 3359 1065 0,'0'0'0'0,"0"0"17"16,0 0 93-16,0 0-74 15,0 0-21-15,0 0-5 0,0 0-6 16,0 0-6-16,0 0-109 0,506-11-106 16,-458 29-173-16</inkml:trace>
  <inkml:trace contextRef="#ctx0" brushRef="#br0" timeOffset="45833.0158">4733 7485 635 0,'0'0'0'0,"0"0"86"16,0 0 3-16,0 0 52 0,0 0-35 15,0 0 13-15,0 0-5 0,0 0-34 16,5 100-32-16,29-113 10 16,24-16-14-16,22-15-26 0,24-16-17 0,21-2 2 15,19-4-6-15,15-1-159 16,-2-1-234-16</inkml:trace>
  <inkml:trace contextRef="#ctx0" brushRef="#br0" timeOffset="47277.2712">4957 5700 525 0,'0'0'0'15,"0"0"18"-15,0 0 58 16,0 0 16-16,0 0 5 0,0 0-12 16,0 0-20-16,0 0-50 0,0 0-15 15,6-21 0-15,10 57 23 0,5 5 10 16,4 5 5-16,3-1-12 15,0-3 2-15,1-4-11 0,-1-6-10 16,1-3-4-16,-3-6-3 0,-6-4 0 16,0-2 4-16,-7-5-5 0,-1-4-131 15,-1-3 31-15,-1-5-107 0,1-9-54 16</inkml:trace>
  <inkml:trace contextRef="#ctx0" brushRef="#br0" timeOffset="47458.8195">5361 5635 973 0,'0'0'0'0,"0"0"225"16,0 0-124-16,0 0-40 15,0 0-4-15,0 0-13 0,0 0-21 16,0 0-20-16,-394 306 1 0,323-240-8 16,3-1-115-16,6 2-52 15,3 0-97-15,2-4-259 0</inkml:trace>
  <inkml:trace contextRef="#ctx0" brushRef="#br0" timeOffset="50008.7187">2159 9388 490 0,'0'0'0'0,"0"0"46"0,0 0 11 16,0 0-24-16,0 0-8 0,0 0 0 15,0 0 21-15,0 0 8 16,50-26 0-16,-16 21-7 0,8 2-14 16,9 0-5-16,11 1 1 0,7 2-1 15,8 0-9-15,1 1-13 0,-2 2-4 16,-11-2-3-16,-6-1 2 15,-12 0 1-15,-5 0-3 0,-3-3 2 16,-5-2 0-16,-3 0-1 0,-2 0-45 16,-6-1-37-16,-7 2-133 0,-7-2-94 15</inkml:trace>
  <inkml:trace contextRef="#ctx0" brushRef="#br0" timeOffset="50224.5112">3015 9153 511 0,'0'0'0'0,"0"0"7"15,0 0 14-15,0 0 45 16,0 0 5-16,0 0-12 0,0 0-26 16,0 0-22-16,0 0-3 0,350 164 30 15,-378-128 40-15,-14 1-46 0,-10 2-26 16,-8 0-3-16,-3 3-3 0,-2-1 0 15,1-2-417-15</inkml:trace>
  <inkml:trace contextRef="#ctx0" brushRef="#br0" timeOffset="50803.3991">2267 11307 684 0,'0'0'0'0,"0"0"-16"0,0 0 26 15,0 0 61-15,0 0 0 16,0 0-12-16,0 0-12 0,0 0-27 16,0 0-5-16,338 99-8 0,-280-87-2 15,-3-2-4-15,-4 2-1 0,-8-1 0 16,-9-2-53-16,-7 0-42 16,-4-5-31-16,-5-2-49 0,-4-2-189 15</inkml:trace>
  <inkml:trace contextRef="#ctx0" brushRef="#br0" timeOffset="50998.5836">2958 11244 568 0,'0'0'0'0,"0"0"23"16,0 0 43-16,0 0 12 0,0 0 7 15,0 0-11-15,0 0-47 0,0 0-17 16,427 172-5-16,-427-141 1 0,-21 3 12 15,-12 2-7-15,-12 5-8 16,-12 4-6-16,-5 3-84 0,-11 4-140 16,-9 0-303-16</inkml:trace>
  <inkml:trace contextRef="#ctx0" brushRef="#br0" timeOffset="69471.9783">28184 8072 491 0,'0'0'0'16,"0"0"10"-16,0 0 12 0,0 0 5 15,0 0 7-15,0 0 19 0,0 0-8 16,0 0 15-16,-104-57 6 0,91 45-20 16,0-5-10-16,-5 1-17 0,-3-3-14 15,-7-4 0-15,-7 1-1 16,-8-4 4-16,-5 2 4 0,-9-1 7 15,-6 1-7-15,0-1-9 0,-3 2-3 16,3 0 0-16,6-2 2 0,7 6-2 16,5-3 0-16,2 2 3 15,5 5-4-15,3-2 2 0,5 5-1 16,5 3 0-16,4 0-1 0,5 2 1 16,8 5 0-16,1 1-2 0,7 1-5 15,0 1-55-15,6 6-19 0,1 4-12 16,3-3-41-16,5 5-10 0,1-2-5 15,-1-4-109-15</inkml:trace>
  <inkml:trace contextRef="#ctx0" brushRef="#br0" timeOffset="69792.853">27435 7668 391 0,'0'0'0'16,"0"0"130"-16,0 0-74 0,0 0-8 15,0 0-13-15,0 0 9 0,0 0 14 16,0 0-7-16,0 0-12 0,40-82-6 16,-42 78-9-16,-6 0-14 0,-5 0-5 15,-4-3 6-15,-1 3-1 16,-2 2 3-16,-2 0 2 0,-5 0-2 16,-1 2 1-16,-7 0-3 0,-7-3-8 15,-4 2 0-15,-7 1-2 0,1-2 1 16,-1 2-2-16,6 0 0 15,11 0 1-15,9 2-1 0,12 2 0 0,10 3 0 16,3 1-17-16,6 3 15 16,11 6-1-16,14 2 6 0,13 5 6 15,11 1-5-15,10 1 0 0,6 4-3 16,0 1-2-16,-1 2-224 0,-8-1-77 16</inkml:trace>
  <inkml:trace contextRef="#ctx0" brushRef="#br0" timeOffset="70713.2561">28353 9326 428 0,'0'0'0'0,"0"0"158"0,0 0-88 15,0 0-20-15,0 0-26 0,0 0-10 16,0 0-7-16,0 0 1 0,0 0-5 15,-57-47 3-15,38 44 8 0,-3 1 10 16,-2-1-1-16,-9 0-3 16,-4-2 8-16,-4 4 1 0,-8-1-6 15,-3 2-11-15,-4 0-9 0,-3 0 0 16,-1 3-2-16,3 2 1 16,-3-2-2-16,5 1 0 0,1 3 2 15,3-1-1-15,2 1-2 0,2 4 1 16,-2-3 0-16,2 2 2 0,-1 1 4 15,0-3 8-15,-1 3 1 0,3-2-2 16,-1 2-7-16,6-3-3 0,7 1-2 16,3-1 1-16,5 0-1 15,3-2-1-15,8 0 0 0,3-1 0 16,5-3 0-16,1-2 2 0,2 0-1 16,3 0-1-16,1 0 0 0,0 2 4 15,0-2-6-15,0 0-92 0,6 1-47 16,-1 0-9-16,1 0-9 15,2 0-38-15</inkml:trace>
  <inkml:trace contextRef="#ctx0" brushRef="#br0" timeOffset="70969.8984">27047 9306 488 0,'0'0'0'0,"0"0"143"15,0 0-91-15,0 0-24 0,0 0-19 16,0 0 4-16,0 0 16 0,0 0 23 16,-200 32-10-16,160-13-8 15,0 0 2-15,6 0-7 0,7-2-8 16,6-3 2-16,9-4-4 0,11 3-8 16,5 0-2-16,19-1 1 0,11-1 1 15,10-2-4-15,12-2 2 0,9-1-6 16,8 3-4-16,-1-1-57 0,4 3-128 15,-5-2-302-15</inkml:trace>
  <inkml:trace contextRef="#ctx0" brushRef="#br0" timeOffset="78355.3109">28237 6336 446 0,'0'0'0'16,"0"0"37"-16,0 0 25 0,0 0-31 15,0 0-20-15,0 0 9 16,0 0 20-16,0 0-6 0,84-13 1 16,-66 13 6-16,1 2-21 0,-4 1-2 15,-3 1 33-15,-2 5-16 0,-5-2-21 16,-3 4 2-16,-2 0 12 0,0-1-3 15,-3 2-1-15,-4 1-7 16,-3-1-10-16,-2 2-1 0,-2-2-3 16,-4 1-1-16,1 1 2 0,-7 2-2 15,-3 2-2-15,2 2 0 0,-2 0 1 16,9 1-1-16,3-1 0 0,6-2 0 16,8 1-3-16,1-3 1 15,14-2 0-15,5-2 0 0,5-4 4 16,3-2 4-16,5-2-3 0,2-1-6 15,0 0-85-15,0-3-88 0,-4 0-253 16</inkml:trace>
  <inkml:trace contextRef="#ctx0" brushRef="#br0" timeOffset="79339.6596">29126 6386 617 0,'0'0'0'0,"0"0"150"16,0 0-81-16,0 0-35 0,0 0-10 16,0 0-5-16,0 0 5 0,0 0 3 15,0 0 7-15,25 73-3 0,-25-50 1 16,0 1 2-16,-2 1-13 0,1 1-10 15,-1-5-1-15,-1-4-7 16,0-2-1-16,-1-6-2 0,3-4 0 16,1-1 3-16,-2-3-1 0,2-1 2 15,0 0 1-15,0-10-2 0,0-4-3 16,2-2 0-16,4-1 0 0,6 4-1 16,-1 0-1-16,2 2 1 15,2 5 1-15,1 2 0 0,1 4-6 16,-1 5 3-16,0 5 1 0,-3 3 1 15,0-1 0-15,-3 2 1 0,-2-1 0 16,-2-5 2-16,3-1-3 0,0-5 1 16,5-2 0-16,2 0-36 15,6-6-14-15,3-5 15 0,2 0 2 16,-2-2 4-16,-2 1 19 0,-4-1 10 16,-7 4 0-16,-3 2 0 0,-4 2 6 15,-2 1 26-15,0 3 5 0,-3-2-1 16,0 0-2-16,0 1-13 0,0-2-11 15,0 3-7-15,-2-1 1 16,2 2-4-16,-3-3 0 0,1 1 5 16,-3 2-5-16,-3 0 0 0,-1 0 5 15,-1 8-7-15,0 4 1 0,0 1 2 16,4 5-2-16,0-1 1 0,5 4 0 16,1-1 1-16,7 1-1 0,4-1-1 15,6-4 1-15,0-1 0 16,4-7-2-16,-3-4 1 0,3-2 0 15,5-2 2-15,2-6 0 0,-3-5 0 16,3-4 4-16,-3-5-3 0,3-3-1 16,3-5 2-16,4-2-3 0,5-5 0 15,1-5 0-15,1-3-1 16,-3-6 3-16,-4-1-1 0,-6 0-1 16,-5-1 0-16,-4 4 4 0,-6 6-2 15,-3 5 10-15,-5 8 7 0,-6 3 6 16,0 5-5-16,-7 5-10 15,1 6-2-15,-2 5-3 0,-5 4-3 16,2 5-3-16,-2 9-2 0,1 7 3 16,1 11 0-16,0 5-3 0,1 7 2 15,3 6 1-15,5 2 0 0,0-1-1 16,2-4 1-16,0-2 0 16,3-6-1-16,3-6 1 0,-1-3-46 15,2-8-12-15,-3-6-31 0,0-4-5 16,1-6-1-16,-3-5-58 0,-2-1-84 15,-3-9 11-15</inkml:trace>
  <inkml:trace contextRef="#ctx0" brushRef="#br0" timeOffset="79486.2908">29872 6302 688 0,'0'0'0'0,"0"0"135"16,0 0-72-16,0 0 4 0,0 0 9 15,0 0 3-15,0 0-42 0,0 0-23 16,0 0-9-16,215 40-4 0,-186-23-2 15,-2-3-186-15,-3 1 18 16,-4-3-102-16,-4 1-184 0</inkml:trace>
  <inkml:trace contextRef="#ctx0" brushRef="#br0" timeOffset="80290.8846">30311 6396 825 0,'0'0'0'0,"0"0"17"16,0 0 18-16,0 0-5 0,0 0-3 16,0 0 8-16,0 0-2 0,0 0-5 15,0 0-2-15,30 138-10 0,-28-122-3 16,0-2-4-16,-1 0-3 15,1-6-5-15,4 1 0 0,-3-4 2 16,-1-5-2-16,4 0-1 0,-2 0 0 16,4-5-3-16,3-1-8 0,-6-2 8 15,1 2 3-15,-4 4 0 0,0 2-2 16,0 2 0-16,3 7 3 0,0 1 2 16,-1-1-5-16,3 2 2 15,3-3 0-15,2-2-12 0,0-4 7 16,3-2 5-16,-5-3 0 0,1-7 4 15,5-4-2-15,-5-3 2 0,2 1 0 16,1 0 0-16,-5 4-5 0,0 0 0 16,-4 6 1-16,-2 1 0 0,3 4-11 15,0 1 1-15,4 0-7 16,-2 0-10-16,-1 0 8 0,-1 1 12 16,1 2 3-16,-2-1 3 0,0-2 0 15,-2 0 2-15,-2 0 5 0,-1 0-2 16,0 0 15-16,0 0 3 15,0 0-8-15,-2 6-9 0,-4 3-2 16,1 1-5-16,0 0 2 0,2 4 0 16,2-2 1-16,1 0-1 0,0 2-2 15,0-3 2-15,6 1-1 0,0-3 1 16,1-3 0-16,0 4 0 16,1-9 0-16,1-1 5 0,-5 0 15 15,1-1 6-15,0-8 1 0,3 0-5 16,-1-4-9-16,1-4-11 0,-1 0 1 15,-5-1 0-15,-1 1-1 0,-1-1 0 16,-2 6 0-16,-1 1 0 16,0 4-3-16,1 7 1 0,2-1 0 15,0 1-8-15,3 1 1 0,7 5 4 16,8-1 1-16,3 1 4 0,2-2 0 16,1 5-3-16,-2-1 2 0,-7 2 13 15,1-1 22-15,-9 1-18 16,-2 3-8-16,-5-4 0 0,0 5 1 15,0-1-8-15,-5-4-2 0,2 1-2 16,0-6-24-16,2-4-18 0,1 0 2 16,0-8-14-16,6-6-22 0,6-1 36 15,7-1 2-15,4 0-3 0,2 2-19 16,4 3-86-16,0 2-170 16</inkml:trace>
  <inkml:trace contextRef="#ctx0" brushRef="#br0" timeOffset="80803.7708">31430 6484 164 0,'0'0'0'0,"0"0"1"0,0 0-1 15</inkml:trace>
  <inkml:trace contextRef="#ctx0" brushRef="#br0" timeOffset="81466.5258">31149 6186 476 0,'0'0'0'15,"0"0"332"-15,0 0-223 0,0 0-45 16,0 0-30-16,0 0-3 0,0 0-24 16,0 0 2-16,0 0 4 15,20 69-6-15,-22-15 2 0,-1 0-7 16,2 2 2-16,-2-3 2 0,0-3-6 16,-5-5 0-16,-1-3 0 0,0-7-25 15,1-3-18-15,2-10-12 0,5-3-52 16,1-8-84-16,0-9-21 0,0-2-133 15</inkml:trace>
  <inkml:trace contextRef="#ctx0" brushRef="#br0" timeOffset="81707.9519">31195 6431 819 0,'0'0'0'0,"0"0"208"0,0 0-85 15,0 0-94-15,0 0-28 0,0 0-2 16,0 0-38-16,0 0-73 0,0 0-91 15,165-86 10-15,-172 97 15 0,-5 2-26 16,-2 4 96-16,2 3 150 0,-1 3 147 16,6 4-41-16,6-2 20 15,1 5-9-15,3 0-83 0,9-3-50 16,-1 2-18-16,7-4-3 0,-1-4-4 16,5 2 2-16,0-5 2 0,1 1-2 15,-3-3-6-15,-1-1-53 0,-3-2-70 16,-4-1-109-16,-1-4-120 0</inkml:trace>
  <inkml:trace contextRef="#ctx0" brushRef="#br0" timeOffset="83125.6259">31996 6506 726 0,'0'0'0'0,"0"0"77"16,0 0 42-16,0 0-68 0,0 0-22 16,0 0-3-16,0 0-2 0,0 0-4 15,0 0 4-15,-95 22-5 0,76-7-12 16,0 2-6-16,-2 4 1 15,5-2-1-15,-2 0-2 0,6-2 2 16,2-1 0-16,5-4-1 0,5-3-13 16,3-4-17-16,6-4 7 0,4-1 24 15,0-1 4-15,4-6 0 0,-1 0-1 16,3 2-4-16,-4 2 0 16,1 3 27-16,-2 7-13 0,1 4-14 15,4 1 0-15,1-1 7 0,3 1-6 16,0-7 1-16,-1 0-3 0,2-5-7 15,-3 0 3-15,-3-2 0 0,1-4 7 16,-6-2-1-16,-2 0-1 0,-1 1 0 16,-6 0 6-16,-1-1-3 15,0 2 0-15,-3 2 2 0,0 4-5 16,0 0 0-16,-7 0 7 0,0 0-5 16,-1 1-2-16,-2 4 0 0,2 1 1 15,-3 3-1-15,-1 1 0 0,2-6 0 16,-3 9 1-16,-1-1 1 15,7 0-3-15,3 1-2 0,2-1 4 16,1-5-2-16,1-2-3 0,0 1 2 16,6-6-1-16,2 0 6 0,5-3 22 15,1-5-8-15,4-5-5 0,1-3-5 16,6-6-1-16,0-6-1 16,3-5 2-16,4-6 7 0,1-4 6 15,-3-2 3-15,0-5-5 0,-4-4 0 16,-5-3-4-16,-3 1-3 0,-7 5-3 15,-2 7-3-15,-6 6-2 0,-3 13-3 16,-3 7 0-16,-4 8 5 0,-1 5-4 16,-1 5 0-16,-4 7-2 15,-2 8-2-15,1 10 3 0,0 6 0 16,-3 7-5-16,1 5 6 0,2 3-2 16,-3-1-2-16,6 4 4 0,4-1-2 15,-2-4-6-15,5 1-2 0,1-7-9 16,3-7-7-16,2-2 8 0,6-8-4 15,2-4 3-15,-1-3 14 16,4-7 1-16,1-4 3 0,3-3 0 16,-2-2 5-16,4-5-4 0,3-3 3 15,-5-1-3-15,3 3 8 16,-5-2 19-16,-8 5-13 0,-3 1-10 0,-4 1 0 16,3 3 0-16,-3 0-5 15,0 0 0-15,-7 4 0 0,0 1-1 16,-3 2-9-16,3-1-5 0,-2 0-2 15,3-4 6-15,1 0-2 0,4 2 0 16,1-4 3-16,0 0 1 0,4 0 2 16,-1 0 5-16,1-4 4 15,0 0-1-15,6 2-1 0,-5 2 7 16,3 4 2-16,0 7 0 0,0-1-4 16,5-1-5-16,0-2 0 0,-2 1 3 15,1-3-2-15,1-3 4 0,-1-2-5 16,2 0 0-16,-2-2 10 0,0-6-9 15,-2 2 2-15,-2-5-1 16,1 1 2-16,0 0-3 0,-2-3 2 16,-1 1-1-16,0 5-3 0,-4 1 2 15,1 6-2-15,-3 0-7 0,0 6-4 16,0 2 8-16,0 3 5 0,-1 2 0 16,0 3-1-16,0 0 0 15,1 3 0-15,0 2 5 0,1 2-2 16,-1 1 4-16,0 1 1 0,0-3 0 15,-5 2-1-15,-1 4-4 0,-3-5 1 16,-4 4 3-16,1-6-7 0,-5 2 0 16,-3-1 5-16,0-1-5 15,-1-4 0-15,1-2-1 0,2-4 1 16,1-3-26-16,2-5 11 0,3-3 6 16,3-5-6-16,3-4-1 0,2-5 3 15,4-5-3-15,6-4 15 0,7-4-1 16,4-4 1-16,2-3 2 15,4-4 2-15,2-3 1 0,8 1 17 16,1 3 9-16,2 5 11 0,-1 10-1 16,-9 3-2-16,-6 7-13 0,-9 10-16 15,-3 2-13-15,-3 5 2 0,-1 11 3 16,-4 0 2-16,0 7-5 16,-4 0 4-16,-6 0 3 0,-1 1-5 15,-4-2 0-15,2-3-13 0,-3-6 6 16,6-4-1-16,4-6-27 0,2-3-37 15,4 0-16-15,0-9-40 0,1-4-104 16,4-8 28-16,1-5-24 0</inkml:trace>
  <inkml:trace contextRef="#ctx0" brushRef="#br0" timeOffset="83360.0805">32918 6275 854 0,'0'0'0'0,"0"0"105"16,0 0 14-16,0 0-43 0,0 0-42 15,0 0-31-15,0 0 38 16,0 0-3-16,0 0 5 0,39 97-8 16,-47-46-16-16,2 2-7 0,-1-4-7 15,6-1 0-15,1-4-6 0,0-7 2 16,1-3 0-16,0-6-4 0,3-6-1 16,-4-5-10-16,1-6-13 15,0-6-12-15,-1-5-11 0,0-4 6 16,-2-4-46-16,-6-4-48 0,1-4-62 15,-3-5-65-15,0-7-76 0</inkml:trace>
  <inkml:trace contextRef="#ctx0" brushRef="#br0" timeOffset="83636.0825">32861 6543 519 0,'0'0'0'0,"0"0"228"0,0 0-99 15,0 0-9-15,0 0-44 0,0 0-25 16,0 0-30-16,0 0-15 15,0 0-5-15,192 24 1 0,-186-24 3 16,1 0 2-16,-5 0 5 0,-1 0 2 16,-1 0 14-16,-1 0 18 0,-8 0-22 15,-2 0-21-15,-3 0-6 0,-3 3 3 16,2 5 0-16,0 2 0 0,6-4-3 16,-1 7 3-16,6 0 0 15,4 3-2-15,0 4 1 0,7-2-1 16,3 0 4-16,0 1-2 0,5-2-2 15,-3 0 4-15,4-2-4 0,0-8-61 16,0 3-8-16,-2-8-19 0,-1-1-53 16,-3-1-33-16,-2-6-90 15,-3-5-206-15</inkml:trace>
  <inkml:trace contextRef="#ctx0" brushRef="#br0" timeOffset="83903.5822">33114 6647 597 0,'0'0'0'0,"0"0"127"15,0 0 10-15,0 0-67 16,0 0-38-16,0 0 14 0,0 0 1 16,0 0-2-16,83 50-12 0,-72-38-19 15,-1-5-1-15,-4 0 2 0,-5 4-4 16,-1-4-3-16,-1-1 3 0,-6-1 3 16,-2-1-6-16,1 0 0 15,-1-3-2-15,5-1-3 0,0 0-1 16,4-4-4-16,4-5-6 0,7-4-3 15,9-2 8-15,5 1 6 0,4-2 13 16,5 2 9-16,4 1 3 0,-3 4-5 16,2 1-12-16,-4 6-11 15,-6 4 0-15,-5 5-306 0,-14 3-117 16</inkml:trace>
  <inkml:trace contextRef="#ctx0" brushRef="#br0" timeOffset="85097.6687">28144 10699 672 0,'0'0'0'0,"0"0"70"16,0 0-19-16,0 0 1 15,0 0 17-15,0 0 15 0,0 0-36 16,0 0-14-16,0 0 8 0,14-61-13 16,0 41-7-16,0-2-9 0,3-2-7 15,0-1-1-15,5 0-4 0,-5-2 1 16,1 4-1-16,-3 2 1 0,-8 3 2 16,2 7 2-16,-6 6 11 15,-2 1 10-15,0 4 3 0,0 5-23 16,-1 8-10-16,0 10 4 0,-3 8-1 15,-1 8 0-15,1 8 0 0,1 4 2 16,0 5-1-16,1 0 0 0,1 0-1 16,-3-3 0-16,-4-4 0 0,-1-5 0 15,-7-6 0-15,0-3 2 0,1 0-3 16,-3-6 0-16,0-5 1 16,-1-3-3-16,-4-6 1 0,2-2-16 15,-1-3-24-15,-3-5 3 0,2-5 9 16,-1 0 8-16,0-11 11 15,8 0 6-15,3-3-1 0,5-2 1 16,3 4 3-16,0 2 3 0,1-1 8 16,3 7 22-16,0 1 16 0,3 3-6 15,7 0-14-15,7 0-2 0,6 2 17 16,12 0-8-16,7 0-4 16,4 1-6-16,6-2-6 0,1 2-10 15,1 2-6-15,-7 1-4 0,-2 2-84 16,-8 0-11-16,-6 3-50 0,-7-2-80 15,-5-1-72-15,-4-3-149 0</inkml:trace>
  <inkml:trace contextRef="#ctx0" brushRef="#br0" timeOffset="86475.3915">29247 10724 569 0,'0'0'0'0,"0"0"24"0,0 0 29 16,0 0-15-16,0 0-15 16,0 0 12-16,0 0 2 0,0 0 5 15,0 0 3-15,27 202-1 0,-27-178-1 16,-4-2-11-16,-1-5-8 0,-1 0-3 15,-2-5-11-15,1-2-3 0,-2-4-2 16,1 0-1-16,2-3-1 0,1-2-2 16,1-1 1-16,-3-2 2 0,5-6 0 15,2-1 0-15,0-1-1 16,0-4 0-16,6 2-1 0,3-2 1 16,4 1-1-16,4 0 7 0,3-2 5 15,0 5 16-15,2 3 4 0,-1 2-10 16,-2 5-10-16,1 2-8 0,-6 8-4 15,-1 3 0-15,-1 3 1 16,-3 2 1-16,2-2-3 0,-4 3 1 16,2-1-1-16,3-3-1 0,3-3 0 15,-3-5 2-15,2-3-2 0,-3-4 0 16,6 0 4-16,0 0-2 16,3-5 1-16,0-3-2 0,-1-4-1 15,2-1 0-15,1 0 3 0,-4 1-3 16,-3 0 0-16,-3 1 2 0,-2 0-2 15,-1 3 4-15,-6 1-2 0,-2 0-1 16,-1 0 6-16,0-1-5 0,-1 4 0 16,-2 1 2-16,-4 0-4 15,2 3 0-15,-3 0-4 0,-3 6 4 16,0 4-4-16,-1 5 3 0,2 1 1 16,0 6 0-16,8-2-4 0,2 1 4 15,2 2 0-15,9-5 0 0,3-2 3 16,4-5-5-16,4-6 4 15,4-2 2-15,5-3 0 0,3-8 3 16,0-6 1-16,3-7 7 0,2-6 15 16,-1-6-6-16,5-3-1 0,0-1 5 15,-3-2-5-15,4-4-10 0,-6-2-5 16,-1-3-4-16,-4-2-4 16,-8 2 0-16,-6-4 6 0,-6 2-6 15,-7 4 0-15,-5 5 5 0,-1 11-6 16,0 6 2-16,-6 9 2 0,0 6-4 15,0 7 2-15,-3 2-1 0,-1 9-4 16,-2 14 3-16,-3 9-1 0,1 11-1 16,3 8 4-16,-1 4-2 15,2-1-1-15,1 2 4 0,2-1-1 16,3-7-1-16,4-4 0 0,0-7 0 16,4-6 0-16,-1-8-22 0,2-4-2 15,-2-4-21-15,-3-6-2 16,3-2-14-16,-3-7-46 0,-1 0 3 0,-3-7-62 15,-4-7-182-15,-3-9 26 16</inkml:trace>
  <inkml:trace contextRef="#ctx0" brushRef="#br0" timeOffset="86639.9501">30021 10651 776 0,'0'0'0'16,"0"0"165"-16,0 0-98 0,0 0 43 0,0 0-29 15,0 0-33-15,0 0-14 16,0 0-15-16,0 0-15 0,291 71-4 15,-256-52 0-15,-3-2-69 0,-4 0-16 16,-5-3-4-16,-5 0-4 0,-5-3-52 16,-2-1-27-16,-1-6-43 15,-6-4-82-15</inkml:trace>
  <inkml:trace contextRef="#ctx0" brushRef="#br0" timeOffset="87392.7872">30512 10764 401 0,'0'0'0'0,"0"0"102"0,0 0 16 16,0 0-22-16,0 0-54 0,0 0 16 15,0 0 16-15,0 0-21 16,28 22-1-16,-20-9 19 0,1-1-9 16,-4 3-5-16,6 2 6 0,-5-1-18 15,-2 1-14-15,1 0-14 0,-1-1-9 16,-1 0-2-16,-3-1-3 0,1-4 1 16,1-2-5-16,-2-4 2 15,0-2 0-15,2 0 1 0,2-3-4 16,2 0 4-16,2-6 3 0,0-3-6 15,4-4 2-15,-3 1-2 0,1 2-1 16,-1 3 3-16,-2 5 0 0,-3 2-2 16,2 0-6-16,-3 9 4 15,-1 0 3-15,3 4 0 0,-3-3 0 16,1 1 0-16,3-3-3 0,0-4-13 16,3-1-4-16,1-3 11 0,-1-3 6 15,2-5-1-15,3-3 1 0,-1 1 1 16,0-3-2-16,1 4 3 0,1 2 0 15,-3 3-22-15,-2 1-8 16,1 3 7-16,-3 0 0 0,1 1 13 16,2 5 7-16,0 0 1 0,0-2 0 15,-1-4-9-15,1 0 8 0,-2 0 7 16,-1 0-1-16,0-6 13 0,-1-1 10 16,-2 3 0-16,-3-1-4 15,1 0-7-15,-3 3-2 0,0 0 2 16,-1 2-1-16,-6 3-9 0,0 3-6 15,0 3 4-15,-2 4-1 0,3 0-1 16,3 3 0-16,3 2 0 16,0-4 0-16,0-2 0 0,3-4 0 15,5-3 0-15,-1-1 0 0,-2-4 3 16,4 0 6-16,-1-4 11 0,-1-9-3 16,2-1-9-16,-1-1-2 0,2 0-4 15,-3-3-3-15,2 1 2 16,-2 0 2-16,-2 5-4 0,0 3 1 15,-3 6 0-15,-1 3 0 0,2 0-7 16,0 5 2-16,4 1 3 0,1 3 3 16,0-1-2-16,2 1 0 0,1 1 2 15,0-4 1-15,0 3 6 0,-1-1 17 16,-4 0-6-16,0-3 4 0,-5-1-2 16,1-1-9-16,3-3-10 0,-1 1 2 15,6-1-2-15,3-3 1 16,5-4 2-16,7-2-4 0,3-4-1 15,2 1 0-15,3 2 0 0,-5 0-7 16,-3 5-18-16,-3-1-64 0,-6 4-102 16,-4 0-63-16,-4-1-227 0</inkml:trace>
  <inkml:trace contextRef="#ctx0" brushRef="#br0" timeOffset="88198.3465">31502 10837 429 0,'0'0'0'16,"0"0"101"-16,0 0-41 0,0 0-6 15,0 0-32-15,0 0-17 0,0 0-4 16,0 0 2-16,0 0-1 16,7-18-1-16,-7 18-2 0,0-1-21 15,0 1-68-15,-2-2-77 0,0-2-153 16</inkml:trace>
  <inkml:trace contextRef="#ctx0" brushRef="#br0" timeOffset="88641.5312">31548 10619 402 0,'0'0'0'0,"0"0"245"0,0 0-108 16,0 0-19-16,0 0-13 0,0 0-12 16,0 0-14-16,0 0-27 0,40-102-35 15,-40 118-16-15,0 12 10 16,-1 14 13-16,-4 6 10 0,1 6 1 15,2 2-16-15,-3-8-10 0,2-1-7 16,-2-7 2-16,0-5-4 0,0-9 0 16,-2-7 2-16,5-6 0 15,0-7-4-15,0 0-28 0,2-4-31 16,0-2-77-16,0-6-4 0,2-9-47 16,2-3-20-16,4-5 71 0,-4-4 17 15,2-3 5-15,-1-1 103 0,3-3 26 16,2 2 124-16,2-1-39 0,4 3-24 15,-3 0 3-15,6 0 4 16,1 4 1-16,2 3 7 0,2 1-32 16,-1 7-25-16,-2 0-15 0,-3 5-2 15,-2 2-5-15,-3 5 3 0,-6 3 8 16,-4 8-11-16,-2 10 2 16,-2 7-2-16,-7 3-2 0,-3 4 10 15,4 2 5-15,1-2 4 0,3 0 4 16,3-2 2-16,0-2-12 0,3-2-4 15,5 1-5-15,-3 0-9 0,5-2-5 16,0 4-14-16,-1-4-34 0,4 0-52 16,-2-4-7-16,-1-1-20 15,-1 2-155-15,-4-6-132 0</inkml:trace>
  <inkml:trace contextRef="#ctx0" brushRef="#br0" timeOffset="90574.146">29870 11651 487 0,'0'0'0'16,"0"0"156"-16,0 0-47 0,0 0-39 16,0 0-25-16,0 0-17 0,0 0-4 15,0 0-7-15,0 0 3 16,-118 0-10-16,102 7-4 0,-3 3-3 16,-4 2-2-16,-1 4 3 0,-1 3 2 15,-4 5-3-15,2 2 4 0,3 2-2 16,1 4-3-16,6 2 0 15,2-3-3-15,7-3 1 0,4-3 0 16,3-4 0-16,1-7 0 0,6-3-4 16,4-6 1-16,5-5 1 0,-1-1 4 15,6-10 16-15,0-5-10 0,0-2 5 16,0-4-1-16,-1-1 5 0,0 0 2 16,-3 2-6-16,-5 7-5 15,-4 6 3-15,-1 5 2 0,-4 3 7 16,3 0-11-16,0 7-3 0,3 8 6 15,-1 2-5-15,4 4-6 0,-1-1-1 16,3-1 0-16,1-2 3 0,2-5-4 16,5-6 2-16,4-3 3 15,-1-3-2-15,6-3 1 0,0-8 0 16,-2-3-1-16,7-3-1 0,-1-1 1 16,-2 1 0-16,-5 2 7 0,-6 1-4 15,-2 5-1-15,-4 0 5 0,-2 2-2 16,0 2-6-16,-1 1 1 15,-4 1-1-15,0 0-2 0,-4 3 2 16,1-4 0-16,-4 2-1 0,1 0 0 16,-2 0 7-16,-3-1-2 0,-3 2-3 15,-4 0 1-15,-2 1-6 0,-4 2 4 16,-4 7-1-16,-2 4 0 0,-1 2-2 16,0 5 1-16,1 3-2 15,0-1 4-15,6 1-2 0,2-1-1 16,7 0 2-16,2-4 0 0,5-6 0 15,3-1-4-15,8-9 4 0,4-2-4 16,5-3 6-16,6-14 3 0,5-5-4 16,4-7 5-16,1-6 2 0,5-2 1 15,-3-1 9-15,0-2 17 16,0-1 18-16,-3 0-6 0,-3-3-24 16,-5 1-15-16,-8-1-4 0,-9 4-2 15,-8 4-2-15,-2 4 0 0,-4 7 4 16,0 5-5-16,-6 8 2 15,4 8 0-15,-4 4-2 0,-2 4-14 16,-5 11 7-16,0 4-1 0,-5 7 6 16,0 6 0-16,0 7-1 0,1 4 2 15,3 4 2-15,2-3 0 0,4 1-3 16,6-5 2-16,3-3-1 16,3-2 2-16,9-6 0 0,4-6-6 15,6-4 9-15,4-8-6 0,2-6 3 16,5-4 0-16,1-1 6 0,3-10-6 15,3-1 0-15,-2-5 9 0,-4 1-3 16,-3 0 5-16,-5 6-6 0,-9-1-5 16,-3 5 0-16,-6 3 4 0,-3 2-6 15,-2 0 3-15,0 1 1 16,-5 4 0-16,-2 1 0 0,-5 2 1 16,-1 1-4-16,-3 1 1 0,3 3 0 15,-1-1 0-15,4 1-6 16,0 1 6-16,1-5 0 0,5 2-2 0,-1-5 2 15,5 0 0-15,0-3-10 16,6 0 5-16,6-3 2 0,-1 1 5 16,3 1-3-16,1-2 0 0,1 2 2 15,-1 1-1-15,1-1 0 0,0 2 0 16,1-3 2-16,-1-1-3 0,2 0 2 16,-4-4-2-16,0 0-95 15,-3-1 20-15,-3 1 4 0,-3-2-51 16,3-1 15-16,-5 1-46 0,1-6-69 15,-1 2 49-15,-2-3 7 0,0 2 19 16,1 1 160-16,-1 3 106 0,2 6 33 16,-2-2 8-16,-1 1-2 0,0 2-14 15,0 0-54-15,0 0-20 16,0 0 1-16,1 0-10 0,2-2-28 16,4 2-16-16,-1 0-5 0,1 0 0 15,0 0-4-15,1 0 0 0,-1 0-2 16,-3 0-5-16,-1 0 0 15,2 0 8-15,-5 0 9 0,0 0 18 16,0-1 5-16,0-2-2 0,0 2-14 16,0 0-14-16,0-1-4 0,0 2-4 15,0 0-1-15,0-2-1 0,0 2 0 16,0 0 0-16,0 5-8 16,-1 7 10-16,0 6 1 0,1 9 0 15,-3 4 1-15,2 3 3 0,-1 4-4 16,-7 3 0-16,1-2 3 0,-2 2-8 15,-2-2 4-15,-5-1-1 0,3-3-1 16,-3-2 0-16,0-3 0 0,-3-4-10 16,-3-5 7-16,0-4 2 15,1-2-13-15,1-5-5 0,8-5 0 16,1-5 4-16,5-9-2 0,5-9-19 16,2-6-12-16,6-9 22 0,9-8 14 15,5-7 2-15,9-2-6 0,5 1 10 16,8-2 5-16,3 3 2 15,3 3 68-15,3 6-8 0,-6 12-3 16,-11 12-14-16,-8 7-26 0,-13 8-13 16,-4 12-5-16,-2 7 0 0,-7 2 0 15,0 1 7-15,-7 6-6 0,-4-5 0 16,-3 2-1-16,-5-2 0 0,1-5-64 16,0-4 29-16,-1-4-46 15,7-7-5-15,3-1-50 0,4-5-185 16,3-10-258-16</inkml:trace>
  <inkml:trace contextRef="#ctx0" brushRef="#br0" timeOffset="90819.4835">31248 11559 951 0,'0'0'0'0,"0"0"125"0,0 0-81 15,0 0-34-15,0 0 22 0,0 0 13 16,0 0 3-16,0 0-11 15,0 0-20-15,29 206-3 0,-32-162 8 16,2-2 3-16,1 0-12 0,1-5-6 16,3-3-5-16,1-8-2 0,-1-4 0 15,0-4 0-15,-2-9-54 0,-1-4 2 16,-1-3-7-16,-6-2-12 0,0-9-55 16,-3-3-72-16,0-5-91 15,0-2 18-15,-3-8 98 0</inkml:trace>
  <inkml:trace contextRef="#ctx0" brushRef="#br0" timeOffset="91102.0192">31206 11786 520 0,'0'0'0'0,"0"0"210"16,0 0-81-16,0 0-33 15,0 0-28-15,0 0-21 0,0 0-24 16,0 0-19-16,0 0 1 0,224 26-3 16,-198-23-1-16,-2-2 3 0,-3-1 2 15,-3 0 0-15,-4-1 2 16,-5-2 4-16,-4 0 20 0,-5 1 8 15,0 1-8-15,-8 0-18 0,-6 1-9 16,-5 0-3-16,-3 2-4 0,-4 5 4 16,2 3 0-16,2 3-4 0,5-2 3 15,4 3-1-15,4 2 0 0,7-1 0 16,2 0 10-16,3-2-11 0,6 0 2 16,4 1 2-16,2 2-1 0,4-2 1 15,-2-2-3-15,2 1 0 16,-4-2-23-16,-1-4-60 0,-2-2-87 15,-3-3-6-15,-1-2-123 0</inkml:trace>
  <inkml:trace contextRef="#ctx0" brushRef="#br0" timeOffset="91391.583">31620 11861 914 0,'0'0'0'0,"0"0"57"0,0 0-54 16,0 0 13-16,0 0-14 0,0 0 0 15,0 0 10-15,0 0 7 0,70 64 13 16,-66-48 20-16,-3 1 9 0,-1 1-12 16,-4-1-14-16,-4-2-17 0,-4-1-7 15,1 0-6-15,0-6-5 0,1 0 0 16,6-7 6-16,2-1-7 0,2-6-24 16,2-8 10-16,10-4 3 15,2-3 15-15,8-3-1 0,7 1 0 16,3 0 8-16,3 2 7 0,1 1 16 15,-2 5-9-15,-1 5-20 0,-2 3-8 16,-6 2-44-16,2 5-59 0,-2 0-135 16,0 2-156-16</inkml:trace>
  <inkml:trace contextRef="#ctx0" brushRef="#br0" timeOffset="96056.266">28693 7652 412 0,'0'0'0'0,"0"0"8"0,0 0 30 15,0 0 14-15,0 0-5 0,0 0-19 16,0 0 13-16,0 0-5 0,0 26 0 15,0-10-4-15,0 8-11 16,-1 1-2-16,-2 7-6 0,1 4 7 16,-1 2-1-16,0 1 2 0,-1-1-4 15,-1-3-4-15,0-3-8 0,-1-3-1 16,0-2-3-16,-1-4 0 16,-1-1 1-16,4-3 0 0,-2-1-2 15,1-2 0-15,1-4 4 0,1-5-4 16,0-3 0-16,2-2 2 0,1 1-3 15,0-3 1-15,0 0 0 0,0-5 3 16,3-2 4-16,3-5-5 0,0 2-1 16,3-6 4-16,3 2 1 15,3-4 15-15,3-3-6 0,3 5 0 0,2-4 2 16,-2 3 11-16,-3 5 19 16,0 4-1-16,-4 0-15 0,-3 7-10 15,1 1-6-15,-4 3-9 0,-2 7-1 16,-1 3-3-16,-4 0-1 15,1 5 1-15,0-1-2 0,-2-1 0 16,0 3 4-16,0-5-4 0,0-2 0 16,3-1 3-16,2-4-3 0,1-3 0 15,3-2 5-15,3-2-2 0,3 0 1 16,4-6 0-16,-2 1-3 0,2-4 2 16,-3 4-3-16,-4 2 0 15,-2 0-1-15,-4 3 1 0,0 1 0 16,-1 8-9-16,-1 4 7 0,-3 0-8 15,-1 3 10-15,0-1 0 0,0-3 3 16,2 2-1-16,-1-7-1 0,3-3-2 16,2-2 2-16,6-2 6 15,0-5-4-15,3-4 3 0,1-4-3 16,-1-2-3-16,-1 1 0 0,2-1 4 16,-6 3-4-16,-3-1 0 0,-3 0 3 15,-3 2-1-15,-1-1 0 0,-6 0-2 16,0 4 0-16,-3-1 1 0,1 3-1 15,2 3-5-15,-5 3 0 16,-1 0-2-16,-1 2-12 0,1 3 5 16,1 1 9-16,4-1 6 0,-1-1-1 15,3-1 0-15,2 0 0 0,3 1-119 16,0-2 44-16,7 1-59 16,3-1-101-16,1-2-58 0</inkml:trace>
  <inkml:trace contextRef="#ctx0" brushRef="#br0" timeOffset="96390.9625">29401 7991 878 0,'0'0'0'16,"0"0"161"-16,0 0-94 0,0 0-30 16,0 0-9-16,0 0-1 0,0 0-4 15,0 0-12-15,0 0-4 0,-92-11-3 16,88 14-6-16,4 2 2 15,0 4 0-15,0 0 0 0,3 4-1 16,5 0 0-16,3 4 1 0,1-2 0 16,-1 3 2-16,-2 3-1 0,2 0 4 15,-4 1 3-15,-1-2-4 0,-3 0 2 16,0-2-5-16,-3-3 1 16,0-3 2-16,0-2 1 0,-3-2 16 15,-2-2 4-15,-3-4-4 0,-3 1-7 16,0-3-8-16,-1 0 0 0,-5-3-5 15,0-5 1-15,-1-1-4 0,2 0-43 16,4-3 2-16,2 0-21 16,5 2-38-16,0-2-15 0,5 1-56 15,0-3-133-15,8-3-95 0</inkml:trace>
  <inkml:trace contextRef="#ctx0" brushRef="#br0" timeOffset="96637.667">29599 7575 635 0,'0'0'0'0,"0"0"169"15,0 0-62-15,0 0-80 0,0 0-2 16,0 0-4-16,0 0 22 0,0 0 5 16,0 0-4-16,-11 267 1 15,11-213-10-15,2-6-13 0,4-6-12 16,1-4-6-16,4-6-2 0,1-7-4 15,0-5-6-15,-1-3-14 0,-3-9-27 16,-1-2-23-16,-5-4-14 0,-1-2 15 16,-1-3-36-16,-4-9-164 15,-3-2-249-15</inkml:trace>
  <inkml:trace contextRef="#ctx0" brushRef="#br0" timeOffset="96747.1695">29537 7910 681 0,'0'0'0'0,"0"0"170"0,0 0-107 16,0 0-39-16,0 0-19 0,0 0-6 16,0 0-232-16</inkml:trace>
  <inkml:trace contextRef="#ctx0" brushRef="#br0" timeOffset="97593.1907">30857 7976 589 0,'0'0'0'0,"0"0"132"0,0 0-53 16,0 0-13-16,0 0-10 16,0 0-18-16,0 0-8 0,0 0 8 15,0 0-3-15,-68-37-8 0,57 42-17 16,0 1-9-16,0 2 1 0,0 6-3 15,0 2 2-15,3 5-1 0,-1 4 1 16,2-2 4-16,5 3 11 0,2-1 9 16,0-3-4-16,9-1-4 0,4-5-2 15,1-4-1-15,7-5 2 16,2-2 2-16,-1-5-3 0,2-3-2 16,-2-7 0-16,-1-2 3 0,-1-4 7 15,-3-3-2-15,0-1 2 0,-2 1-4 16,-4-3-6-16,-5-1-4 0,-4 2-2 15,-2-1-6-15,-2-2 0 16,-5 1 0-16,-4 2-2 0,-4 3-1 16,0 4 2-16,1 7-15 0,-1-2 5 15,2 6 2-15,3 3 1 0,2 0 6 16,3 0-3-16,5 8-1 16,0-1 3-16,5 2-2 0,7 0 3 15,3-3 2-15,5 2 2 0,2-1-3 16,1 4 5-16,3 3-1 0,-1-2 8 15,-1 5 8-15,-2 1-1 0,-4 2-14 16,-1 0-2-16,-4 1-2 0,-4 1-1 16,-4-1 0-16,-3 0 4 15,-2-3-6-15,0-4 4 0,-4-3-1 16,-3-4 0-16,2-2 2 0,-4-3 0 16,5-2-2-16,-2-2-2 0,4-7-3 15,2-6-9-15,0-3 3 0,2-1 5 16,7 0-6-16,5 1 8 15,2 5 2-15,0 3-2 0,4 1 6 16,1 7 24-16,1 0-8 0,-1 2-1 16,-2 0-4-16,-1 11-10 0,-5-4-2 15,-2 6-1-15,-2 0-2 0,-4-1 2 16,0 4 0-16,-2-2-1 16,0-7 0-16,-1 0-1 0,2-3-45 15,1-4-16-15,-3 0-20 0,4-2-53 16,-1-7-15-16,3-3-55 0,0-7-195 15</inkml:trace>
  <inkml:trace contextRef="#ctx0" brushRef="#br0" timeOffset="97854.1325">31526 7403 870 0,'0'0'0'0,"0"0"182"16,0 0-56-16,0 0-112 15,0 0 15-15,0 0 16 0,0 0-9 16,0 0-8-16,0 0-5 0,-9 322-7 16,6-265-6-16,1-3-1 0,2-4-3 15,0-1 1-15,0-4-7 16,2-6 0-16,1-2 4 0,-1-5-5 16,1-5 2-16,-1-2 0 0,-1-5-2 15,2-5-58-15,0-5 10 0,1-3-30 16,3-4-18-16,-1-3-27 0,5-2-138 15,-1-9-130-15</inkml:trace>
  <inkml:trace contextRef="#ctx0" brushRef="#br0" timeOffset="98059.8824">31717 7886 954 0,'0'0'0'0,"0"0"55"15,0 0 14-15,0 0-9 16,0 0-17-16,0 0 13 0,0 0-16 16,0 0-20-16,69 161-9 0,-47-141-3 15,2-5-4-15,1-2-2 0,-2 0-3 16,-5-2-37-16,-1-2-79 16,-3-5-25-16,-2-1-25 0,5-3-152 15,-5-9-117-15</inkml:trace>
  <inkml:trace contextRef="#ctx0" brushRef="#br0" timeOffset="98209.885">32070 8060 868 0,'0'0'0'0,"0"0"115"15,0 0-15-15,0 0-16 16,0 0-6-16,0 0-42 0,0 0-23 16,0 0-10-16,0 0-2 0,-308 270-2 15,271-254-49-15,-2-1-25 0,-4-2-44 16,0-8-74-16,-2 0-135 0</inkml:trace>
  <inkml:trace contextRef="#ctx0" brushRef="#br0" timeOffset="98659.1898">29402 7750 605 0,'0'0'0'0,"0"0"222"0,0 0-153 16,0 0-26-16,0 0-23 0,0 0 29 15,0 0 59-15,0 0-11 0,0 0 0 16,203-20-37-16,-130 14-29 0,1 1-26 16,0 4-9-16,-2 1-47 15,-3 0-61-15,-3 2-87 0,-6 0-187 16</inkml:trace>
  <inkml:trace contextRef="#ctx0" brushRef="#br0" timeOffset="116256.4604">28791 8990 488 0,'0'0'0'15,"0"0"165"-15,0 0-88 0,0 0-23 16,0 0 0-16,0 0-14 0,0 0-30 16,0-3 4-16,-2 17 7 0,0 10 3 15,2 7 1-15,-1 6-2 0,1 8-7 16,-1 2-2-16,-3-3-7 0,-2-1 2 16,-1-2-1-16,0 0-5 15,-4-4 3-15,1-3-4 0,0-8-3 16,1-1 2-16,0-5 3 0,4-7-5 15,2-3 2-15,-1-4 2 0,2-5 0 16,2-1-2-16,0-4-2 0,0-6-1 16,6-3 1-16,1-5 2 0,3-1 2 15,2-1 9-15,1 0 11 16,3 5 19-16,1 2 10 0,1 9-6 16,1 4-26-16,-4 6-13 0,0 10-3 15,-2 3-2-15,-2 1 2 0,-2 3-2 16,-2-4-2-16,-1-2 0 0,2-2 4 15,4-4-5-15,3-4 2 16,3-4 1-16,1-3-3 0,0-4 2 16,2-5 2-16,-1-2-3 0,1 1 0 15,-4-1 0-15,-3 4 0 0,-7 1-2 16,0 6-1-16,-5 2-3 0,-2 9 8 16,0 4 9-16,-2 2-3 15,-1 4-2-15,-1-1-4 0,4-1-4 16,0-3 4-16,4-4 0 0,5-5-3 15,1-3 1-15,4-1 1 0,1-1 0 16,1-2 2-16,-3-6 1 0,1 0-3 16,-3-1 8-16,-2-2 1 15,0 4-6-15,-2-5 1 0,-2 1-1 16,0-4 0-16,-1-3 1 0,-1-2-2 16,-2-1-3-16,-1 0 0 0,-2-2 11 15,-5 2-6-15,-7 1 0 0,0 2-3 16,-2 7-3-16,1 4 2 15,0 5 0-15,3 1-2 0,1 7-42 16,0 1 0-16,4-1-37 0,3 3-24 16,4 0-16-16,0-5-123 0,6-1-87 15</inkml:trace>
  <inkml:trace contextRef="#ctx0" brushRef="#br0" timeOffset="116587.4643">29439 9359 807 0,'0'0'0'0,"0"0"61"0,0 0 14 16,0 0-7-16,0 0-27 0,0 0-11 15,0 0-1-15,0 0-9 16,0 0-12-16,-38-12 1 0,27 24-3 16,4 3-2-16,-2 1 2 0,5 1 0 15,4 0 1-15,4-1 5 0,9-1 3 16,7 1 17-16,2-2 1 0,1 1-10 15,0-2-5-15,-1 0-6 16,-6 0-4-16,-4-1-6 0,-3 0 5 16,-7-1-2-16,-2-2 7 0,-7-1 11 15,-9 0-6-15,0-1-9 0,-4-1-1 16,-2-3-2-16,-1-2-6 16,-2-1 2-16,2-9-2 0,0 2-58 15,9-2 7-15,-3-1-29 0,5 0-52 16,8-1-13-16,-1 1-49 0,5-4-98 15</inkml:trace>
  <inkml:trace contextRef="#ctx0" brushRef="#br0" timeOffset="116957.1968">29780 8901 874 0,'0'0'0'0,"0"0"91"0,0 0 22 15,0 0-35-15,0 0-67 16,0 0-14-16,0 0 6 0,0 0 53 16,0 0-21-16,-32 221 3 0,32-154-2 15,1 0-15-15,4-3-16 0,-1-6 0 16,1-7-3-16,2-11-2 16,0-5 0-16,-3-6 0 0,-1-5-50 15,1-6 12-15,-3-6-1 0,-1-6-23 16,0-6 14-16,-3-6-2 0,-5-7-102 15,-3-8 10-15,-4-3 2 0,3-4 26 16,0-2 69-16,2 1 27 0,5 2 25 16,4 8 27-16,1 5 35 15,9 8 29-15,3 1-1 0,3 2-15 16,6 3-9-16,-1 0-24 0,5 0-25 16,6 8-15-16,0-2-5 0,5 4-8 15,4-1-163-15,1 0-94 0,-2-4-156 16</inkml:trace>
  <inkml:trace contextRef="#ctx0" brushRef="#br0" timeOffset="117457.6042">30846 9381 819 0,'0'0'0'16,"0"0"40"-16,0 0 35 0,0 0-37 15,0 0-18-15,0 0 5 0,0 0 1 16,0 0-14-16,-115 59-6 0,107-36 3 16,2 4 1-16,0 0-6 15,5-2 1-15,1-3-1 0,9-4 0 16,5-3 2-16,5-5-4 0,2-5 1 15,3-5 16-15,2-5 4 0,2-6 3 16,-2-6 1-16,-3-5 0 0,-3 0-7 16,-5-3 10-16,-2-1 9 0,-5 2 6 15,-7-4-19-15,-3 8-13 16,-10 4-10-16,-7 8-2 0,-4 5-2 16,-3 3-10-16,2 8-12 0,-3 5-27 15,8 2-43-15,2 0-34 0,7-2-51 16,8-7-136-16,2-3-96 0</inkml:trace>
  <inkml:trace contextRef="#ctx0" brushRef="#br0" timeOffset="117771.8242">31126 9350 1029 0,'0'0'0'15,"0"0"23"-15,0 0 22 0,0 0-9 16,0 0-20-16,0 0 1 0,0 0 6 15,0 0-9-15,0 0-4 0,42 187-5 16,-50-178 4-16,4-4-1 0,-2-5 0 16,6 0 2-16,-1-9-1 15,1-5-8-15,1-7 2 0,11 2-2 16,0-1-2-16,10 3 0 0,0 8 7 16,0 3 25-16,-2 6 1 0,-6 9-15 15,-4 9-4-15,-3 10-2 0,-3 3-7 16,-2 1-3-16,-2-3 2 0,0-6-3 15,0-5 0-15,6-5-84 16,3-8 5-16,0-5-62 0,1 0 0 16,2-8-54-16,-2-7-71 0,0-3-39 15</inkml:trace>
  <inkml:trace contextRef="#ctx0" brushRef="#br0" timeOffset="118004.5812">31545 9105 915 0,'0'0'0'16,"0"0"126"-16,0 0-81 0,0 0 62 16,0 0-35-16,0 0-19 0,0 0 3 15,0 0-4-15,0 0 3 16,-10 238-8-16,12-203-15 0,7-1-18 16,3-1-13-16,-1-4 5 0,1-2-4 15,-1-2-4-15,-3 0-13 0,0-2-8 16,-1-3-13-16,-2 1-16 0,1-4-2 15,1-4-1-15,-2 0 8 16,6-2-42-16,-4-4-66 0,1-3-5 16,0-1-37-16,1 0-114 0</inkml:trace>
  <inkml:trace contextRef="#ctx0" brushRef="#br0" timeOffset="118236.9494">31770 9507 895 0,'0'0'0'16,"0"0"78"-16,0 0 28 16,0 0-42-16,0 0-35 0,0 0-18 15,0 0-9-15,0 0 7 0,0 0 3 16,237 168-9-16,-212-154 0 0,0-3-6 15,1-1-113-15,1-8-9 0,-2-2-79 16,-3-1-143-16</inkml:trace>
  <inkml:trace contextRef="#ctx0" brushRef="#br0" timeOffset="118376.6171">32243 9645 907 0,'0'0'0'0,"0"0"124"0,0 0-8 16,0 0-48-16,0 0-45 0,0 0-21 15,0 0 1-15,0 0-1 0,-373 348-4 16,333-310-99-16,2-4-114 0,1 0-314 16</inkml:trace>
  <inkml:trace contextRef="#ctx0" brushRef="#br0" timeOffset="136873.4342">16156 8260 620 0,'0'0'0'15,"0"0"85"-15,0 0 17 0,0 0-16 16,0 0-32-16,0 0-28 0,0 0-30 15,0 0 4-15,-8 22 0 0,14 7 2 16,1 6-1-16,-1 7 0 16,3 5-2-16,-2 3-2 0,-1 2-3 15,1-1-5-15,-4-1 2 0,-1-1 7 16,0 1 0-16,0-5-4 0,0-1 8 16,1-4-3-16,-1-5 0 15,5-5-3-15,-3-6-19 0,-1-4-13 16,2-4 23-16,-2-7-4 0,-2-6-7 15,1-3 3-15,0-9 15 0,-1-5 12 16,-1-8 9-16,0-6 19 0,0-7 6 16,0-6-7-16,-5-6-7 0,3-4 3 15,0-8 3-15,1-1-2 16,1-2-3-16,1 3-1 0,8 3 5 16,5 5 12-16,0 3-3 0,6 5-1 15,-6 4 2-15,5 3-15 0,-3 6-11 16,1 3-3-16,0 4 0 15,0 7-4-15,-1 1-4 0,-2 7 0 16,1 5-4-16,-6 3 0 0,-1 4-6 16,-2 11 5-16,-4 5-1 0,-2 5 4 15,-2 1 0-15,-8 1-1 0,-2-2 6 16,-5-3-7-16,-1-1 0 16,0-5 4-16,0-1-3 0,1-6-1 15,0 0 0-15,2-3 3 0,2-4-3 16,-1 3-9-16,0-5-15 0,2 3-28 15,0 0 4-15,6-3-9 0,4 1-45 16,2-1-12-16,0 0-50 0,6 0-150 16,2 0 2-16</inkml:trace>
  <inkml:trace contextRef="#ctx0" brushRef="#br0" timeOffset="137096.608">16627 8161 715 0,'0'0'0'16,"0"0"51"-16,0 0 40 0,0 0-38 15,0 0-19-15,0 0-9 0,0 0-10 16,0 0-7-16,67 213 2 16,-57-197-4-16,-3-5-4 0,2-5-1 15,-4-6 1-15,-1 0-1 0,-3-6-2 16,0-7-43-16,-1-6-60 0,0-7-185 15,0-5-105-15</inkml:trace>
  <inkml:trace contextRef="#ctx0" brushRef="#br0" timeOffset="137212.777">16614 8019 635 0,'0'0'0'0,"0"0"62"0,0 0-58 15,0 0-3-15,0 0 0 16,0 0-2-16,0 0-264 0,0 0-125 15</inkml:trace>
  <inkml:trace contextRef="#ctx0" brushRef="#br0" timeOffset="137474.5615">16877 8188 601 0,'0'0'0'0,"0"0"157"16,0 0-78-16,0 0-4 16,0 0-39-16,0 0-22 0,0 0-7 15,0 0 0-15,47 103 1 0,-42-103 3 16,0-4-2-16,0-8-2 0,3-3-3 15,2-2 2-15,0-2-3 0,0 2-1 16,2 4 2-16,-2 5-2 0,-1 6 15 16,0 2 10-16,1 11 1 0,2 4 11 15,3 3-17-15,-1 3-11 16,2-1-8-16,-1 3 1 0,2-5-3 16,-1-2-2-16,0-3 2 0,-1-2 0 15,-3-4-1-15,1-1 0 0,-2-1-22 16,2-4-37-16,1-1-24 15,-2 2-42-15,-1-2-214 0,-3 0-218 16</inkml:trace>
  <inkml:trace contextRef="#ctx0" brushRef="#br0" timeOffset="138564.6969">22178 9676 443 0,'-6'-4'0'16,"3"1"53"-16,2 2 24 0,0 0-25 15,0-1 13-15,1 2 4 0,0 3-38 16,0 8-29-16,4 9 26 0,6 7 1 15,2 9 2-15,1 2-8 0,0 5-5 16,1-1-6-16,0-2-5 16,0 0-4-16,-5-4-1 0,-1-6 0 15,-2-3-1-15,-4-7-1 0,1-7 0 16,-2-3 3-16,0-4-3 16,2-3-15-16,1-3-52 0,4 0-96 15,3-9-31-15,1-5-137 0</inkml:trace>
  <inkml:trace contextRef="#ctx0" brushRef="#br0" timeOffset="138932.6962">22725 9515 839 0,'0'0'0'0,"0"0"13"0,0 0-1 16,0 0-2-16,0 0 2 0,0 0 9 15,0 0-4-15,0 0-7 0,0 0-5 16,-210 100-1-16,188-77 0 16,4-1-1-16,2-4-2 0,7-2 1 15,4-2-1-15,5-4-2 0,0-2 0 16,5-5 1-16,5-3-1 16,5 0 1-16,0-4 12 0,8-6-10 15,-1-4 0-15,-1 0 2 0,1-2-4 16,-2 1 0-16,-5 2 15 0,0 7 33 15,-3 6-20-15,1 9-23 0,-3 13 8 16,-2 7 0-16,4 6-2 0,-3 1-8 16,4 1 1-16,5-4-4 15,-2-3 0-15,4-6 1 0,-1-5-1 16,1-5 0-16,2-5-78 0,0-4-19 16,-2-5-84-16,-2 0-64 0,-4-2-263 15</inkml:trace>
  <inkml:trace contextRef="#ctx0" brushRef="#br0" timeOffset="139318.276">22862 9449 763 0,'0'0'0'0,"0"0"0"0,0 0 79 15,0 0-36-15,0 0 6 16,0 0 2-16,0 0-5 0,0 0-2 16,0 0 8-16,200-58-12 0,-173 64-26 15,-5 8-12-15,-5 4 3 0,-5 2-5 16,-5 3 0-16,-7 4 0 15,-7-1 7-15,-7 2-6 0,-5-2 3 0,-1-1-2 16,0-1-1-16,2-1 1 16,7-4-3-16,7-2-1 15,4-5 2-15,1 1 0 0,10-7-11 0,3 1 10 16,1-1-2-16,2-3-32 0,-2 3-64 16,2 0-51-16,-3-2-141 15,-5 2-165-15</inkml:trace>
  <inkml:trace contextRef="#ctx0" brushRef="#br0" timeOffset="139472.7011">23243 9793 950 0,'0'0'0'0,"0"0"80"0,0 0-65 15,0 0-16-15,0 0-22 0,0 0-18 16,0 0-23-16,0 0-44 0,0 0-66 15,60-110-167-15</inkml:trace>
  <inkml:trace contextRef="#ctx0" brushRef="#br0" timeOffset="139743.3491">23495 9161 746 0,'0'0'0'16,"0"0"158"-16,0 0-78 0,0 0-46 16,0 0-22-16,0 0 7 15,0 0-5-15,0 0-7 0,0 0-5 0,-26 238-1 16,30-190 1-16,2-5 0 16,0-7-3-16,-2-4 2 0,2-5 2 15,-2-8-5-15,2-5 3 0,0-4-2 16,2-3-3-16,2-5-18 0,-3-2-35 15,5 0-40-15,2-6-39 16,1-3-16-16,0-7-111 0</inkml:trace>
  <inkml:trace contextRef="#ctx0" brushRef="#br0" timeOffset="140075.9462">23717 9246 643 0,'0'0'0'0,"0"0"102"15,0 0-10-15,0 0-22 0,0 0-17 16,0 0-24-16,0 0-7 0,0 0 1 16,0 0 1-16,-48 43-5 0,38-10-8 15,1 4-5-15,1 4-3 0,1 3 1 16,3-4-1-16,3-3-2 16,1-4 2-16,0-7 3 0,8-6-3 15,4-7 3-15,4-4 10 0,1-6-1 16,5-3 4-16,-3 0-11 15,3-3-2-15,-1-6-4 0,-5-3 5 16,2-2 13-16,-6-2 3 0,-1-4-6 16,-4 4 4-16,-4-1 1 0,-3 3 0 15,-5 4-2-15,-5 4-6 0,-3 3-9 16,-4 3-3-16,1 6-4 0,-1 4 1 16,4 6-39-16,3-1-78 15,0 2-50-15,6-5-59 0,-1-1-223 16</inkml:trace>
  <inkml:trace contextRef="#ctx0" brushRef="#br0" timeOffset="140508.4592">23962 9119 863 0,'0'0'0'16,"0"0"42"-16,0 0 22 15,0 0-3-15,0 0-18 0,0 0-25 0,0 0-14 16,0 0-5-16,0 0 2 16,-51 24-2-16,53-7 2 0,10 4 6 15,-1 3 0-15,6 3-1 0,1 4 1 16,4 0 2-16,-3 1 7 16,1-1-3-16,-3-3-3 0,-5 0-5 15,0-3-1-15,-2-1-2 0,-7-5-3 16,-1-1 2-16,-2-5 4 0,-5-4 0 15,-5 1 20-15,-2-5-2 0,0-1 1 16,-5-1-7-16,0-3-12 0,-2-4-1 16,3-6 2-16,1-6-6 15,4-3 0-15,5-7 4 0,4 0-5 16,2-6-2-16,4-2 5 0,6 1-2 16,3-2 0-16,6 2-2 0,-4 1 2 15,0 3 0-15,2 0 1 0,-5 1 0 16,-2 2-1-16,1 2 0 15,-4 3-1-15,-2 3 0 0,-2 5-5 16,-2 7-23-16,-1 4-33 0,-2 4-27 16,-5 10-51-16,1 7-98 0,-6 4-89 15</inkml:trace>
  <inkml:trace contextRef="#ctx0" brushRef="#br0" timeOffset="140703.4169">24217 9501 1044 0,'0'0'0'0,"0"0"175"0,0 0-110 0,0 0-39 16,0 0-20-16,0 0-5 16,0 0-2-16,0 0-13 0,0 0-16 15,8-55-62-15,-5 54-68 0,-2 1-63 16,-1 0-175-16</inkml:trace>
  <inkml:trace contextRef="#ctx0" brushRef="#br0" timeOffset="140988.9369">24366 8969 770 0,'0'0'0'0,"0"0"192"16,0 0-80-16,0 0-52 15,0 0-41-15,0 0 19 0,0 0-8 16,0 0-1-16,0 0-3 0,35 205-13 16,-30-157-11-16,2-1 2 0,-3-6-2 15,2-8-3-15,-4-1 2 0,2-8-1 16,1-4 0-16,-2-4-40 0,4-4-10 15,-3-6-44-15,3-2-44 16,-2-1-60-16,2-3-200 0</inkml:trace>
  <inkml:trace contextRef="#ctx0" brushRef="#br0" timeOffset="141652.5705">24656 9266 1004 0,'0'0'0'16,"0"0"174"-16,0 0-114 0,0 0 5 15,0 0-19-15,0 0-18 0,0 0-21 16,0 0-3-16,0 0-5 0,2-22-2 16,2 22-6-16,1 0-37 0,3 0-68 15,2 0-58-15,-3 0-64 16,-3-4-219-16</inkml:trace>
  <inkml:trace contextRef="#ctx0" brushRef="#br0" timeOffset="142365.6769">24944 8828 487 0,'0'0'0'0,"0"0"103"0,0 0-59 16,0 0 20-16,0 0 35 0,0 0-34 15,0 0-14-15,0 0 0 0,0 0 0 16,22 233-2-16,-20-187-8 0,0-6-19 16,0-2-13-16,1-8-6 15,0-7 0-15,-1-4-3 0,5-5 0 16,-3-1 0-16,3-8 3 0,-2-1-4 15,0-4-65-15,0 0-24 0,1-6-75 16,1-6-54-16,-1-6-115 0</inkml:trace>
  <inkml:trace contextRef="#ctx0" brushRef="#br0" timeOffset="142675.9447">25119 8933 728 0,'0'0'0'16,"0"0"24"-16,0 0 39 0,0 0-9 16,0 0-16-16,0 0-7 0,0 0-16 15,0 0-4-15,-8 263 11 0,22-255 17 16,0-5 0-16,6-3-14 16,2-2-9-16,-1-6-8 0,2-7 8 15,0-3 10-15,-4-3-5 0,-2-6 3 16,-5 2 3-16,-2-2-4 0,-9-3 1 15,-1 0-4-15,-12-3-9 0,-2 0-7 16,-5 5 0-16,3 6-3 0,-3 8-2 16,-1 6 2-16,-2 5-2 15,-2 3-17-15,-3 9-26 0,-3 6-41 16,3 4-94-16,-4 5-103 0,-4 1-237 16</inkml:trace>
  <inkml:trace contextRef="#ctx0" brushRef="#br0" timeOffset="145119.1628">17401 8075 505 0,'0'0'0'0,"0"0"85"16,0 0-61-16,0 0 3 0,0 0-1 15,0 0-3-15,0 0 9 0,0 0 12 16,-57 84-14-16,49-71-13 0,3 1-4 16,4-3-8-16,1-7 0 15,0-1 0-15,5-3 23 0,3 0 15 16,0-5 5-16,1-3-5 0,2 2-6 16,1 3 1-16,3 3-18 0,4 11-8 15,1 7 2-15,4 11 6 0,0 9 9 16,0 4-12-16,-4 6 3 0,-3 1-6 15,-5 2-7-15,-4-1 9 16,-6-4 4-16,-2-3-1 0,0-1-3 16,-5-3-5-16,-5-3-1 0,-7-1 3 15,-2-3 4-15,-7-4 0 0,-5-3 5 16,3-6-2-16,0-8-19 16,7-11 3-16,4-11-8 0,2-9-57 15,3-10 17-15,4-4 7 0,7-4 2 16,4 0 19-16,11 3 0 0,6 5-31 15,1 5-13-15,-2 5-28 0,-2 7-104 16,-1 2-225-16</inkml:trace>
  <inkml:trace contextRef="#ctx0" brushRef="#br0" timeOffset="157306.3734">14982 6848 707 0,'0'0'0'0,"0"0"108"0,0 0-91 15,0 0 39-15,0 0-21 0,0 0-18 16,0 0-5-16,0 0-1 16,-5 106-5-16,4-84 0 0,1 2-5 15,0 6 1-15,-1 0 1 0,0 5-2 16,0 2 1-16,1 3-1 0,0-3 0 15,6-5 2-15,2-8-2 0,1-4-2 16,-1-8 2-16,3-5 4 0,1-7-1 16,2-3 6-16,2-10 5 15,3-7 10-15,2-6-6 0,-1-6-7 16,3-6-6-16,-1-6-2 0,2-2 1 16,-3 0 15-16,-2 6 21 0,-3 4 15 15,-5 10 1-15,-2 7-9 0,-4 10-5 16,-4 7 5-16,0 3-13 0,-1 10-18 15,0 9-2-15,3 7-6 16,0 6-6-16,6 0 0 0,3-3 0 16,5-3-2-16,2-4-2 0,3-3 2 15,0-5 2-15,5 0-3 0,-2-5-53 16,1 2-22-16,4-1-65 0,-5 3-70 16,-3-3-153-16</inkml:trace>
  <inkml:trace contextRef="#ctx0" brushRef="#br0" timeOffset="159011.138">18273 7688 501 0,'0'0'0'0,"0"0"69"16,0 0 16-16,0 0 7 0,0 0-3 15,-2 0-52-15,10 13 25 16,1 8 15-16,0 6-42 0,1 6-11 16,-1 7 1-16,-1 2 0 0,-2 0-5 15,-3-1-5-15,1-2-5 0,1-6-6 16,-2-2-2-16,2-7 1 0,0-5-3 15,1-5 0-15,-1-3-11 16,2-3-26-16,-2-2-39 0,0-3-27 16,-1 0-38-16,-2-3-94 0,2-4-36 15</inkml:trace>
  <inkml:trace contextRef="#ctx0" brushRef="#br0" timeOffset="159375.7885">18661 7592 915 0,'0'0'0'16,"0"0"144"-16,0 0-40 0,0 0-26 15,0 0-47-15,0 0-17 16,0 0 0-16,0 0 2 0,0 0-4 16,-100 41-8-16,77-15-1 0,-1 3-1 15,3 0-3-15,4-3 2 0,2 0 1 16,6-4-2-16,6-4 0 0,3-7-1 15,0-3-3-15,7-7 3 16,6-1 0-16,6 0 0 0,4-7 2 16,1-2 2-16,1 2-3 0,0-5 0 15,0 9 4-15,-3 3 1 0,0 0 15 16,-3 8 12-16,1 3 1 0,-2 1-15 16,-3 5-11-16,-2-1-6 15,0-2 1-15,-3 1-3 0,0-2-30 16,1-4-27-16,0-4-8 0,-1-3-46 15,-3-2-29-15,0 0-45 0,-2-3-90 16,-1-3-37-16</inkml:trace>
  <inkml:trace contextRef="#ctx0" brushRef="#br0" timeOffset="159668.3924">18828 7515 777 0,'0'0'0'15,"0"0"93"-15,0 0 45 0,0 0-37 16,0 0-51-16,0 0 9 0,0 0-17 16,0 0-8-16,0 0 6 0,126 3-13 15,-94 7-6-15,1 0 4 0,-7 2 1 16,-3 1-9-16,-6 0-6 16,-6 3 3-16,-6 0 3 0,-4 3 5 15,-3 0-4-15,-6 3-6 0,-4 3-8 16,-2 2-2-16,1-1 1 0,-1-1-2 15,5-3-2-15,3-4 0 0,4-1 1 16,2-4 0-16,5-5-10 0,6 3-2 16,2-5 3-16,0-4-2 0,3-1-14 15,0-1-19-15,3 2-19 0,1 1-45 16,-1-3-49-16,-5 0-76 16,-1 0-256-16</inkml:trace>
  <inkml:trace contextRef="#ctx0" brushRef="#br0" timeOffset="160021.3815">19525 7765 1118 0,'0'0'0'15,"0"0"44"-15,0 0 20 16,0 0-25-16,0 0-34 0,0 0-8 16,0 0-23-16,0 0-44 0,0 0-52 15,39-37-97-15,-39 39-223 0</inkml:trace>
  <inkml:trace contextRef="#ctx0" brushRef="#br0" timeOffset="160288.6229">19632 7242 1063 0,'0'0'0'0,"0"0"43"0,0 0 42 16,0 0-6-16,0 0-33 0,0 0-21 15,0 0-11-15,0 0-5 0,0 0-4 16,66 298 3-16,-61-266 2 15,2-2-7-15,-3-3-4 0,3-6 2 0,-3 1 1 16,5-5-2-16,-3-3-37 16,1-4 8-16,1-3-21 0,2-5-13 15,-2-2-12-15,1 0-56 0,2-12-25 16,1-4-39-16,-1-6-122 0</inkml:trace>
  <inkml:trace contextRef="#ctx0" brushRef="#br0" timeOffset="160601.2152">19932 7220 874 0,'0'0'0'0,"0"0"117"0,0 0-1 15,0 0-47-15,0 0-33 0,0 0-4 16,0 0-6-16,0 0-6 16,0 0 1-16,-58 234-5 0,56-184-8 15,2-3-6-15,2-1 1 0,7-10-3 16,2-4 0-16,2-8 0 0,5-8 2 15,0-5-3-15,0-10 2 16,3-1 0-16,-1-13-1 0,-1-5 14 16,2 0-1-16,-3-9-1 15,-2 4-2-15,-5-1 1 0,-2-1 17 0,-8 6 11 16,-1 3 4-16,-7 9-6 16,-2 4-14-16,-4 3-16 0,-2 7-8 15,1 6-2-15,-3 6-31 0,4 3-41 16,1-1-18-16,6-2-28 0,2-3-118 15,3-5-104-15,1-7-270 16</inkml:trace>
  <inkml:trace contextRef="#ctx0" brushRef="#br0" timeOffset="161242.102">20296 7136 76 0,'0'0'0'16,"0"0"148"-16,0 0-54 0,0 0 20 15,0 0-5-15,0 0 10 0,0 0 35 16,0 0-32-16,0 0-17 0,-25-15-5 16,20 15-25-16,-4 3-24 15,0 0-6-15,-2 0-9 0,3 3-7 16,-1-4 4-16,0 0-11 0,5 1-14 16,-1 0-3-16,3 3-3 0,1-1-3 15,1 4-2-15,0 3 3 0,0 2 0 16,6 4 6-16,1 2 0 15,7-1-4-15,1 1-3 0,3-1 2 16,1-1 3-16,2-4-4 0,0 2 0 16,-4 0 5-16,3-1-1 0,-6 1 6 15,-2 0-1-15,-2-2 0 0,-4 2 2 16,-1 2-2-16,-2-4-4 16,-3 2 1-16,0-1 1 0,-3-1-4 15,-4-3 3-15,-2 0-4 0,-2-4 1 16,-1 0-1-16,-1-2-1 0,-5-2-2 15,0-2-9-15,-1-1 3 0,-1 0 2 16,5-7 5-16,1-5 0 0,10-3-9 16,1-8-1-16,3-4 6 0,5-6 4 15,5-9 0-15,4-3 0 16,5-5 1-16,0-1 1 0,-1 2 0 16,0 6 3-16,-5 6 12 0,-4 9 1 15,-4 11 3-15,-3 10-5 0,-2 3-9 16,-3 4-7-16,-6 9 0 0,-2 7-92 15,-2 9-31-15,5 4-8 16,0 0-104-16,1-4-319 0</inkml:trace>
  <inkml:trace contextRef="#ctx0" brushRef="#br0" timeOffset="161441.7589">20601 7451 1393 0,'0'0'0'0,"0"0"22"16,0 0 37-16,0 0 11 0,0 0-28 15,0 0-35-15,0 0-5 16,0 0-3-16,0 0 2 0,8-17-2 16,-8 15-119-16,1 1-5 0,-1-1-26 15,0-1-88-15,0-2-77 0</inkml:trace>
  <inkml:trace contextRef="#ctx0" brushRef="#br0" timeOffset="161673.5391">20754 6961 1076 0,'0'0'0'0,"0"0"41"0,0 0-41 16,0 0 126-16,0 0-60 0,0 0-7 15,0 0-20-15,0 0 3 0,0 0-2 16,87 236-15-16,-73-204-8 0,-2-4-10 16,0-4-4-16,-1-2-3 15,1-3 0-15,-1-5-43 0,0 2-31 16,1-5-58-16,-1-3-64 0,0-2-90 16,-4-4-223-16</inkml:trace>
  <inkml:trace contextRef="#ctx0" brushRef="#br0" timeOffset="161849.6312">21054 7341 1372 0,'0'0'0'16,"0"0"218"-16,0 0-130 16,0 0-41-16,0 0-26 0,0 0-16 15,0 0 0-15,0 0-6 0,0 0-7 16,6-47-31-16,-1 47-59 0,-4 3-103 15,-1 3-29-15,0-1-237 0</inkml:trace>
  <inkml:trace contextRef="#ctx0" brushRef="#br0" timeOffset="162285.9352">21243 6772 933 0,'0'0'0'0,"0"0"108"16,0 0-13-16,0 0-37 0,0 0 5 15,0 0 0-15,0 0-19 0,0 0-7 16,0 0 10-16,117 258-15 0,-103-212-9 15,-1-5-11-15,-1-9-6 16,0-3-4-16,1-7-2 0,0-5 0 16,2-7 0-16,-2-2-39 0,-4-5-34 15,0-3-32-15,-2 0-83 0,1-9-26 16,-5-9-122-16</inkml:trace>
  <inkml:trace contextRef="#ctx0" brushRef="#br0" timeOffset="162542.0554">21541 6906 1068 0,'0'0'0'16,"0"0"78"-16,0 0-12 15,0 0-9-15,0 0-13 0,0 0-3 16,0 0-8-16,0 0-24 0,0 0-7 16,114 193 4-16,-87-210 1 0,-3-9 5 15,-5-3 11-15,-4-4 18 0,-5 0 6 16,-9 1 15-16,-2 2-7 0,-10 2-21 15,-8 2-18-15,-7 3-9 16,-3 7-7-16,-3 4 0 0,-2 6 0 16,1 6-2-16,1 9-11 0,0 7-29 15,2 9-16-15,2 3-29 0,6 4-28 16,1 4-57-16,8-3-173 16,1 4-218-16</inkml:trace>
  <inkml:trace contextRef="#ctx0" brushRef="#br0" timeOffset="169663.4667">28348 5148 563 0,'0'0'0'0,"0"0"-17"16,0 0 33-16,0 0 35 0,0 0-13 15,0 0 12-15,0 0-19 0,0 0-21 16,-21-7-3-16,10 13 6 0,-2-1 5 15,-2 4 5-15,-4 0-1 16,-3 3 8-16,-2 2 13 0,-3 1-3 16,-3 0-5-16,-2 1-6 0,-1 2-14 15,2 0-8-15,-1 0-6 0,2 0 1 16,-2 0-1-16,1 1-1 16,0-3 0-16,0 3 1 0,0-1 0 15,0-2 0-15,-2-2-2 0,3 2-3 16,-1-1 5-16,3 2-2 0,1-2-1 15,0-5-3-15,2 2-2 0,4-7 1 16,5 2-12-16,1-4-15 0,6-2-8 16,3-1-21-16,4 0-29 15,2-4-64-15,4-4-47 0,4-2-11 16</inkml:trace>
  <inkml:trace contextRef="#ctx0" brushRef="#br0" timeOffset="169910.1618">27637 5379 606 0,'0'0'0'0,"0"0"19"0,0 0 39 16,0 0 1-16,0 0-4 0,0 0-20 16,0 0-13-16,0 0-13 15,0 0-4-15,-142 163-3 0,119-135 3 16,1-7 2-16,10-2 2 0,7-1-1 15,3-2-4-15,2-1-1 0,4-1 4 16,5-3 5-16,8 1 6 0,2-4 4 16,11-1-6-16,9-2-10 15,4-4-2-15,7-1 1 0,2-4-10 16,1-9-363-16,-1-3-255 0</inkml:trace>
  <inkml:trace contextRef="#ctx0" brushRef="#br0" timeOffset="188786.8375">24036 1425 696 0,'0'0'0'16,"0"0"-18"-16,0 0 22 0,0 0 27 15,0 0 17-15,0 0 6 0,0 0 28 16,0 0-11-16,0 0-17 0,-43-154-6 16,32 154-25-16,-1 6-18 0,1 0-7 15,0 13 2-15,-6 4 0 16,3 6 2-16,0 11-3 0,-2 3 2 16,-1-1 2-16,-6 6-3 0,-1 0 3 15,-5 1 3-15,-3 3 11 0,3-1-4 16,-1-2-7-16,3-4-2 15,1-2-4-15,3-2 0 0,4-2-6 16,-1-6-12-16,2 4-19 0,2-3 4 16,2-5 13-16,2-1-5 0,2-4-2 15,4-7-16-15,5-4-58 0,1-7-27 16,2-5-47-16,0-3-89 0</inkml:trace>
  <inkml:trace contextRef="#ctx0" brushRef="#br0" timeOffset="188981.2076">23520 1852 780 0,'0'0'0'0,"0"0"59"15,0 0-57-15,0 0 2 16,0 0 2-16,0 0 5 0,0 0 11 16,0 0 3-16,0 0-17 0,53 362-4 15,-18-355 1-15,7-7 2 0,12-13-3 16,9-14-1-16,10-17-6 0,12-7-50 15,6-4 41-15,0 1 5 16,-1 7-306-16</inkml:trace>
  <inkml:trace contextRef="#ctx0" brushRef="#br0" timeOffset="195112.5408">15117 2101 823 0,'0'0'0'0,"0"0"7"0,0 0 2 15,0 0 4-15,0 0-1 0,0 0 3 16,0 0-10-16,0 0 2 0,0 0-4 15,53 282 7-15,-53-255 11 16,-3-2-1-16,-6-3-5 0,2-3-7 16,-1-3-3-16,-3-2-3 0,1-3 3 15,0-3-2-15,-2-4-3 0,1-4 0 16,0 0 0-16,3-8-2 0,6-11 3 16,3-6-2-16,13-6-1 15,6-3 3-15,9-2 1 0,2 1 4 16,7 4 6-16,-1 4 3 0,-1 6-6 15,2 3-5-15,-3 3-4 0,-2 2 0 16,-3 2-4-16,0 0-18 0,-6 2-30 16,1-3-7-16,-4-4-19 15,-3 0 0-15,-2-2 29 0,-3 0 14 16,1 1 8-16,-5 0 23 0,0 2 4 16,-8-1 0-16,-1 2 15 0,0 3 39 15,-1 2 33-15,-4 2-11 0,-1 3-7 16,-1 3-6-16,-1 1-29 15,-4 1-20-15,0 8-11 0,-3 3-2 16,1 6-1-16,0 4 0 0,1 1 0 16,2 6 1-16,3 2 0 0,5 0 7 15,3 1 3-15,4-4 9 0,13-2 16 16,0-1 0-16,9-4 12 16,4-3-11-16,1 0-27 0,1-7-6 15,-1-3-1-15,0-3 0 0,0-5-6 16,-4 0-65-16,-5 0 1 0,-1-4-30 15,-3 0 0-15,-2-4-54 0,-4-5-112 16,-3-3-143-16</inkml:trace>
  <inkml:trace contextRef="#ctx0" brushRef="#br0" timeOffset="195272.8112">15710 2044 582 0,'0'0'0'16,"0"0"142"-16,0 0-111 15,0 0-11-15,0 0-1 0,0 0-10 16,0 0-6-16,0 0-5 0,0 0 3 16,-248 183-1-16,232-164 0 0,8-2-145 15,3-7-56-15</inkml:trace>
  <inkml:trace contextRef="#ctx0" brushRef="#br0" timeOffset="196116.4989">15948 2077 699 0,'0'0'0'15,"0"0"63"-15,0 0-20 16,0 0-24-16,0 0-14 0,0 0-2 16,0 0 7-16,0 0-4 0,0 0 4 15,-14 128-2-15,11-123-6 0,2-2 0 16,-1-3 5-16,2-6 7 0,0-5-9 15,0-2-3-15,0-3 4 16,0-2 27-16,2 1 6 0,5 0 0 16,2 1 16-16,-3 8 29 0,4 0-28 15,1 7-26-15,0 1-6 0,0 0-4 16,-1 7-12-16,-2 5-6 0,-3 1 2 16,-2 0-2-16,1 1 0 15,-3-2 2-15,-1-1-3 0,0-4 0 16,0-2 3-16,0-4-7 0,0-1-2 15,1-6 7-15,-1 0 2 0,1-10-6 16,2-1 3-16,-1 0 0 0,6-2-2 16,-1 5 2-16,1 2 2 0,3 5 10 15,0 0-1-15,0 3-6 16,3 3-6-16,-1 1 0 0,0 1 3 16,-1 4-4-16,-3 1 2 0,-1-3 0 15,1 1-1-15,-3 1 0 0,0-5 1 16,3 1 1-16,2-2 2 15,1-7-1-15,3-4-3 0,2-3 0 16,-3 1 4-16,-3 2-5 0,1 2 2 16,-5 5-1-16,-3 2 0 0,0 3-2 15,-1 2 2-15,-1 2-10 0,1 6 11 16,-2-1 0-16,-1 4-2 16,0-2 2-16,0 1 0 0,0-3-14 15,2-1 7-15,2 0 4 0,0-2-2 16,3 2 6-16,3-5-2 0,-2 2 0 15,3-2 0-15,2 1 0 0,1-1-2 16,0-3 4-16,0 0-1 0,-1-1-1 16,3-7 0-16,-4-1 4 0,-2 1-4 15,1-4 4-15,-6-1-2 16,2-5 0-16,-3 1 3 0,-3 1-3 16,-1 0-1-16,0 2 4 0,-5-1-5 15,-3 0 0-15,-1 2 0 0,0 2 2 16,0 2-3-16,0-1-1 15,-1 4 2-15,1 1-3 0,3 3 3 16,1-2 0-16,1 3-17 0,1-1 10 16,2 2-7-16,1 0-2 0,0 0 6 15,4 3 3-15,4 1 2 0,3 3 5 16,3-1 0-16,2-1 1 0,5 0-1 16,2 0 24-16,-2-2-16 0,0 1-3 15,-5-3-3-15,2 1-3 16,-2-2 2-16,-4 1-2 0,1-1-107 15,-3 1-41-15,0-1-23 0,-7 0-209 16</inkml:trace>
  <inkml:trace contextRef="#ctx0" brushRef="#br0" timeOffset="196393.5219">16652 1841 734 0,'0'0'0'0,"0"0"290"15,0 0-177-15,0 0-60 16,0 0-36-16,0 0-4 0,0 0 1 16,0 0-5-16,77 55-5 0,-67-36-1 15,-3-3-1-15,2-3-3 0,0-3 2 16,2-6 3-16,0-4-2 16,1 0 6-16,2-6 8 0,1-7 2 0,2-2-7 15,1-6-8-15,0 0-1 16,-1-3-1-16,-2 2-1 0,-1 5 0 15,-1 3-41-15,-2 4-33 16,1 9-72-16,0 1 29 0,1 0-47 0,1 0-77 16,1 0-7-16</inkml:trace>
  <inkml:trace contextRef="#ctx0" brushRef="#br0" timeOffset="196711.0797">17110 1739 527 0,'0'0'0'0,"0"0"248"15,0 0-132-15,0 0-60 0,0 0 2 16,0 0 26-16,0 0-8 0,0 0-22 15,0 0-17-15,-50-82-12 16,34 94-10-16,-1 4-11 0,0 6-1 16,3 0-3-16,5 3 0 0,3 2 0 15,6-2 0-15,7-2 0 0,6-4 0 16,5-3 5-16,0-1-5 0,5-4 0 16,2-5 3-16,1 0-4 15,0-3-72-15,-2-3 6 0,0 0-27 16,-4-2 21-16,-3-5-4 0,-2-1-37 15,-4-1 44-15,-2-4 9 0,-3 1-10 16,-5-4 34-16,-1-2 37 0,-5 1 0 16,-4-1 47-16,-4 3 15 0,-4 3 22 15,0 2 17-15,-2 7 7 16,0 0 22-16,2 3-56 0,-2 4-37 16,3 8-19-16,-2 4-11 0,-2 1-7 15,4 2 0-15,-2 1-38 0,2-1-52 16,2-4-82-16,3 0-130 15</inkml:trace>
  <inkml:trace contextRef="#ctx0" brushRef="#br0" timeOffset="197976.5019">16335 2666 490 0,'0'0'0'16,"0"0"183"-16,0 0-55 0,0 0-38 16,0 0-39-16,0 0-10 0,0 0-9 15,0 0-4-15,0 0 4 0,-117-32 1 16,97 43-4-16,-2 3-9 0,2 0-1 16,-2 2-7-16,4 0-6 0,1-2-2 15,5 0-5-15,4-2 1 16,8-1 0-16,3-1 0 0,10 0-4 15,9 1 6-15,7 1-2 0,10 0 0 16,0 3 34-16,2 0-17 0,-4 1-7 16,-5 3-3-16,-6-1-3 15,-4 2-3-15,-10 4 3 0,-4-2-2 16,-7 1 2-16,-1-2 4 0,-10 1 1 16,-5 0 4-16,-5-1-3 0,-4 0-8 15,-4-1-1-15,0 1 1 0,-5-2-4 16,2-5-25-16,4-3-3 15,0-4-14-15,4-5-17 0,5-2 6 0,6-2 16 16,6-7 6-16,6-7 6 16,7-3 10-16,8-4 11 0,6-2 6 15,6-2 0-15,4-5 0 0,3-3 6 16,5-7 4-16,0-2 19 16,2-1 9-16,1-1 10 0,1-2 1 15,-1 3-11-15,-6-2-6 0,-3 6 0 16,-6 4-13-16,-10 10 0 0,-7 9-5 15,-6 6-5-15,-4 7 5 0,0 4 22 16,-1 1-15-16,-5 0-18 0,0 6-6 16,-3 6-7-16,2 5-2 15,-1 2-7-15,0 5 1 0,5-1-3 16,0-4 4-16,3-2 9 0,0-7 3 16,5-3-2-16,1-5 4 0,-1-2 2 15,7 0 1-15,-3-6 0 0,3 0 3 16,2-1-3-16,0 1 0 15,3 0 0-15,0 3-1 0,2-3 2 16,4 2-2-16,-4-4 0 0,2-6-23 16,-1-1-13-16,-2-6-8 0,3-2 9 15,1-4-11-15,-2-3-19 0,3-3 17 16,0-2-11-16,-3-5 2 0,-1-2 15 16,-6-1 20-16,-3-5 14 0,-5-2 9 15,-5-1 0-15,0 4 0 16,0 3 67-16,-5 7 12 0,2 9 4 15,-6 10-6-15,3 7 0 0,-1 6-7 16,1 5-22-16,3 6-34 0,1 16-13 16,2 9 0-16,0 12-1 0,7 5 0 15,3 5 0-15,2-1 4 16,0-3-4-16,0-3 5 0,1-9-5 16,0-4 0-16,0-5 0 0,-6-4-31 15,-5 0-36-15,-2-4-17 0,-2-3-15 16,-7-4-31-16,-1-5-66 15,-2-4-32-15,-1-4-138 0</inkml:trace>
  <inkml:trace contextRef="#ctx0" brushRef="#br0" timeOffset="198409.2111">16990 2336 518 0,'0'0'0'16,"0"0"287"-16,0 0-172 0,0 0-60 15,0 0-11-15,0 0-12 16,0 0-18-16,0 0-8 0,0 0-4 15,299-69 2-15,-285 61 13 0,-7 1 42 16,-4-1-5-16,-3 2-19 0,0 0-11 16,-4 1-9-16,-6 2-9 0,-4 2-4 15,-3 1 1-15,-5 6-4 0,-1 6-2 16,1 5 4-16,0-1-2 16,2 4-1-16,6 0 2 0,6 2 0 15,7-1-7-15,1-1 5 0,12-1 3 16,3-3-2-16,10-1 1 15,2-3 1-15,4 0 0 0,1-5 1 0,-1 1-4 16,-1-7-104-16,-4 1 39 16,-4-2 9-16,-5-2 19 0,0-2-13 15,-5-2-55-15,-3-2-70 0,-2-3 38 16,-6 0 48-16,-1-2 64 0,-6-2 29 16,-4 1 18-16,-5 0 37 15,-3 0-9-15,-3 5 15 0,0 5 24 16,-2 4 13-16,3 0-20 0,1 7-59 15,0 3-18-15,5 0-2 16,0 2-2-16,3 0-32 0,2-1-5 0,6-1-46 16,3-1-45-16,0-2-34 15,7-4-88-15</inkml:trace>
  <inkml:trace contextRef="#ctx0" brushRef="#br0" timeOffset="199098.4403">17582 2075 454 0,'0'0'0'15,"0"0"221"-15,0 0-149 0,0 0-5 16,0 0 9-16,0 0-23 0,0 0 4 16,0 0-8-16,0 0-5 15,58 114 3-15,-50-87-11 0,0-3-18 16,0 1-14-16,-1-2 0 0,-1-4 0 16,-1-2-6-16,-1-6 4 0,-1-2 1 15,0-2-2-15,2-6 13 0,-3-1-4 16,3 0-4-16,0-6 4 0,1-4-3 15,4-5-6-15,2-2 4 16,0 1-8-16,2 2 2 0,0 3 2 16,-3 7-1-16,-1 4-1 0,-2 1 2 15,-1 9 4-15,-1 1-2 0,-2-1 0 16,-1 0-1-16,0-4-3 0,1-2 2 16,1-2 0-16,1-2-1 15,5-3 0-15,0-7 6 0,2-2-8 16,1-3 4-16,-2 1-4 0,1 0-12 15,-3 1 5-15,2 2-2 0,-4 6-19 16,0 2-7-16,-1 3-2 0,1 0-18 16,3 0 4-16,0 0 7 15,3-5-4-15,1-1 33 0,-1-2 18 0,-3-3-1 16,-2 2 0-16,1-2 41 16,-4 0 4-16,0 1 2 0,-5 2 4 15,1 0 1-15,-2 2-18 0,0 2 4 16,0 2 2-16,-3 2-16 15,-4 1-21-15,0 8-5 0,-4 4 2 16,1 1 0-16,0 5-1 0,1-1 1 16,4-1 0-16,2-2-2 0,3-3-3 15,5-4-18-15,5-2 6 0,4-4 17 16,-1-2 0-16,1 0 0 16,-2 0 2-16,0-2 0 0,1 2-4 15,-3-2 0-15,-1 0-64 0,-2 1-79 16,-2-2 19-16,4 0-49 0,3-5-124 15,-2-5-131-15</inkml:trace>
  <inkml:trace contextRef="#ctx0" brushRef="#br0" timeOffset="199530.92">18297 1926 108 0,'0'0'0'15,"0"0"162"-15,0 0-54 0,0 0-42 16,0 0-20-16,0 0 33 0,0 0 6 16,0 0-6-16,0 0 30 0,26-6-16 15,-25 3-25-15,-1 0-9 0,2 2-16 16,-2-2-23-16,0 2-7 0,1 1 3 16,-1-2 2-16,0 2-4 0,2 0-7 15,-1 0-4-15,0 0-4 16,2 0 2-16,-1 1 3 0,0 3-3 15,1-1 6-15,-3 2 9 0,1-1 3 16,-1-3-3-16,0 1 3 0,0-2 3 16,0 0-2-16,0 0-1 0,0 0 4 15,0 0 1-15,0 0 8 0,0-2-6 16,0 0-13-16,0 0-10 16,0 0-4-16,0 2 1 0,1 0 0 15,0 1-9-15,3 10 9 0,3 3 0 16,2 8-6-16,3 2 9 15,-1 1 0-15,0 3-4 0,2-5 2 16,-2-1-1-16,3 0 0 0,-2-6 0 16,-1-2 5-16,-1-3-7 0,0 1-5 15,-2-1-60-15,-2-1-89 0,1-1-105 16,-3-4-180-16</inkml:trace>
  <inkml:trace contextRef="#ctx0" brushRef="#br0" timeOffset="199713.8757">18772 1942 1091 0,'0'0'0'0,"0"0"-19"16,0 0 24-16,0 0 0 16,0 0 9-16,0 0 15 0,0 0-18 15,0 0-13-15,0 0-23 0,-491 627-51 16,440-545-51-16,4 0-74 15,-2 1-148-15</inkml:trace>
  <inkml:trace contextRef="#ctx0" brushRef="#br0" timeOffset="203341.4611">17708 5253 733 0,'0'0'0'0,"0"0"80"0,0 0-37 16,0 0-20-16,0 0-18 15,0 0 3-15,0 0-6 0,0 0 7 16,8 38 1-16,-3-25 2 0,2 3 8 16,0 4 3-16,-2-1 10 0,3 1-7 15,0-1-3-15,-1-1-6 0,0 1-10 16,0-1-6-16,-1-4 2 0,0 1 0 16,-2-5-3-16,-2-2 0 0,1-3 6 15,-1 0-7-15,3-2 0 16,2 1-65-16,0-2-58 0,0-2-179 15,-1-6-107-15</inkml:trace>
  <inkml:trace contextRef="#ctx0" brushRef="#br0" timeOffset="203643.0173">17950 5220 738 0,'0'0'0'0,"0"0"79"0,0 0-51 16,0 0 2-16,0 0-7 0,0 0-1 15,0 0-1-15,0 0-2 16,0 0-2-16,43 202 5 0,-29-175-8 16,-2-9-7-16,0-6-1 0,2-6 13 15,1-6 11-15,3-1 33 0,1-11-8 16,0-7-20-16,0-5-13 0,-3-3 0 16,0-2 0-16,-5-4 4 15,1 3 13-15,-6 1-15 0,-6 2 3 16,0 5-5-16,-9 0-15 0,-4 8-2 15,3 3-3-15,-2 5-2 0,-2 5 0 16,3 1-50-16,-3 6 0 0,2 6-39 16,3 2-19-16,4 5-31 15,-1 0-107-15,1 2-150 0</inkml:trace>
  <inkml:trace contextRef="#ctx0" brushRef="#br0" timeOffset="203838.4229">18331 5435 1032 0,'0'0'0'0,"0"0"262"0,0 0-181 16,0 0-51-16,0 0-27 0,0 0 1 16,0 0-3-16,0 0-2 15,0 0-4-15,33-21-71 0,-32 21-104 16,3 2-17-16,-1 2-42 0,-3-3-199 15</inkml:trace>
  <inkml:trace contextRef="#ctx0" brushRef="#br0" timeOffset="204257.1514">18575 5120 656 0,'0'0'0'16,"0"0"123"-16,0 0-15 0,0 0-57 16,0 0-31-16,0 0-9 15,0 0 10-15,0 0 10 0,0 0 6 16,-46 94-12-16,46-63-10 0,1 2-6 15,6-4-1-15,1-1-6 0,3-4-2 16,1-4 0-16,-2-7 8 0,3-4-6 16,1-8 13-16,2-1 15 0,0-5 15 15,2-7 1-15,-3-6-8 16,0-5 10-16,-1 0-2 0,-2-5-13 16,-3 2 5-16,-3-5 4 0,-3 1-6 15,-3 2-14-15,0 4-15 0,-3 6-1 16,-3 10-7-16,0 0 2 0,-3 5-1 15,3 3-25-15,-1 6-53 16,0 9-18-16,-1 4-45 0,3 2-51 16,2 0-62-16,-1 0-235 0</inkml:trace>
  <inkml:trace contextRef="#ctx0" brushRef="#br0" timeOffset="204538.422">19030 5305 909 0,'0'0'0'0,"0"0"140"16,0 0-31-16,0 0-61 0,0 0-36 16,0 0-9-16,0 0-6 0,0 0-31 15,0 0-3-15,9-16-46 0,-5 19-19 16,-3-2-107-16,-1-1-253 16</inkml:trace>
  <inkml:trace contextRef="#ctx0" brushRef="#br0" timeOffset="204903.2093">19089 4978 946 0,'0'0'0'0,"0"0"196"0,0 0-99 16,0 0-15-16,0 0-31 0,0 0-18 15,0 0 0-15,0 0-8 16,0 0-17-16,153-29-5 0,-122 29 3 16,-5 0-6-16,-5 4 0 0,-3 0-2 15,-9 0 1-15,-2 3-4 0,-7-2 4 16,0 6-2-16,-7-1 6 0,-5 2 4 16,-6 5-4-16,3 1-1 15,-5 0 1-15,4 1-3 0,2 1 0 16,7-2-5-16,3 1 0 0,4-5-11 15,4 0 8-15,3-5 0 0,2 0 3 16,4-2 6-16,1 1-2 0,2 0-22 16,-2 3-39-16,4 0-53 15,-5-2-120-15,1-5-55 0,-3-1-174 16</inkml:trace>
  <inkml:trace contextRef="#ctx0" brushRef="#br0" timeOffset="205149.464">19627 5286 1202 0,'0'0'0'16,"0"0"115"-16,0 0-32 0,0 0 24 15,0 0-44-15,0 0-49 0,0 0-16 16,0 0 0-16,0 0-31 0,19-41-49 16,-17 43-12-16,1 4-54 15,-1-3-155-15,-2 2-204 0</inkml:trace>
  <inkml:trace contextRef="#ctx0" brushRef="#br0" timeOffset="205835.9111">19903 4931 662 0,'0'0'0'0,"0"0"45"16,0 0 42-16,0 0 5 0,0 0-43 16,0 0-25-16,0 0-10 15,0 0-7-15,0 0-3 0,-31 11 7 16,29 0 3-16,2 1 0 0,0 2 10 15,5 2 8-15,6 0-4 0,6 1 4 16,5 2 2-16,3 1-9 0,2-1-11 16,0 2-5-16,-5 0-6 15,-4-2-2-15,-3-2 3 0,-6 1-1 16,-4-3 2-16,-4-3 20 0,-1-1 2 16,-4-3 2-16,-6-2-9 0,0-5-11 15,-7-1-7-15,2 0 2 0,-2-10 0 16,0-2-5-16,-2-6-4 15,4-5-15-15,1-1-19 0,8-1 24 0,6 0 7 16,5 0 3-16,7-2 6 16,4-2 2-16,5 1 2 0,1 0 1 15,1 2 14-15,-1 0 27 0,-6 3 0 16,-4 4 7-16,-6 11-13 0,-3 0-13 16,-2 5-19-16,-1 3-5 15,-7 0-4-15,-4 9 0 0,-7 7-89 16,1 6-10-16,-4 3-67 0,-4-2-200 15</inkml:trace>
  <inkml:trace contextRef="#ctx0" brushRef="#br0" timeOffset="232108.7647">22288 10494 485 0,'0'0'0'0,"0"0"237"0,0 0-113 15,0 0-45-15,0 0-24 0,0 0-15 16,0 0-15-16,0 0-11 0,928-425 1 16,-801 378 1-16,-4 3 5 0,-4 5 5 15,-6 6-13-15,-10 3-12 16,-12 7 0-16,-19 5 0 0,-18 5 0 16,-20 9-2-16,-23 4 1 0,-13 6 0 15,-25 7 0-15,-14 7 44 0,-17 5-8 16,-14 4-21-16,-13 4-10 15,-10 5-5-15,-6 6 0 0,-7-1 2 16,0 6-2-16,0-5 2 0,8-2-1 16,13-9 3-16,19-6-6 0,26-10 4 15,26-9 1-15,22-8-4 0,34-15-8 16,25-14 9-16,26-7 0 16,23-6-4-16,17-3 5 0,6 6-2 0,-5 9-114 15,-19 11 37-15,-34 18 25 16,-43 13 37-16,-46 21 0 0,-54 17 18 15,-43 21 28-15,-39 16-23 0,-32 12-14 16,-33 7-523-16</inkml:trace>
  <inkml:trace contextRef="#ctx0" brushRef="#br0" timeOffset="235131.3578">17717 5986 165 0,'0'0'0'16,"0"0"102"-16,0 0-70 0,0 0 7 15,0 0-3-15,0 0-6 16,0 0-17-16,0 0-6 0,0 0-6 15,-4-38 0-15,4 38-1 0,0 0 0 16,0 0-3-16,0 0-11 0,0 0-32 16,0 0-16-16,3 3-52 0</inkml:trace>
  <inkml:trace contextRef="#ctx0" brushRef="#br0" timeOffset="236380.6763">17717 5986 277 0,'8'-47'0'16,"-8"47"162"-16,0 0-110 15,0 0-4-15,0 0-1 0,0 0-18 16,0 0-9-16,0 0 1 0,0 0-6 16,4-18-6-16,-4 18-5 0,0 0-3 15,0 1 2-15,0-1 4 16,0 1-1-16,-1-1-3 0,1 0 14 0,0 0 35 16,0 0 4-16,0 0-18 0,-1 1-18 15,0-1-7-15,0 4-9 16,-1-1-3-16,1 0 0 0,0 3-2 15,1-3 2-15,-1 2 2 0,1 1-5 16,0-1 4-16,-1 0-1 0,-1 0-1 16,2-1 0-16,0 1 0 15,0-1 0-15,0-1 0 0,0-2 13 16,0 2-2-16,0-3 1 0,0 0 0 16,0 0 4-16,0 0 18 0,0 0-3 15,0-3-7-15,0-2-11 0,0-1-4 16,0-4 0-16,0 1 3 0,0-1-5 15,0-1 3-15,0 0 3 16,0 1 1-16,0 1 5 0,0 0-3 16,-1 2 1-16,0 3-1 0,0 0-2 15,-1 2-5-15,1 1-2 0,-1 1 0 16,-1 0-5-16,0 1-4 0,-1 5 2 16,-1 1 1-16,1 3-2 15,1 1 1-15,2 1 0 0,0 3 0 16,1-1-1-16,-2 1 1 0,1 0 0 15,1-2 0-15,0-3 0 0,0 0 0 16,0 0 0-16,0-3 1 0,0 0-1 16,0-1 0-16,1 0 7 0,1-3-5 15,-2 0 5-15,1-2-2 16,-1-1 4-16,2 0 9 0,0 0 2 16,2-6 1-16,0 2 1 0,-1-3-8 15,-2-1 0-15,1 0 3 0,-1-3-2 16,0-1-2-16,2 2 0 15,-3 0-2-15,0-2 0 0,-1 1 6 16,-3 1-9-16,2-1-3 0,-2 2-2 16,3 2-2-16,-2 3-2 0,-1 0 2 15,1 4 3-15,1 0-6 0,-2 0 3 16,-1 6-3-16,0 3-4 16,-1 6 8-16,0 0-3 0,0 5-1 15,1 1 4-15,0-1-1 0,2 0-1 16,-2-2-2-16,0 0 3 0,3-4-2 15,-1 1 2-15,2-2 0 0,0-2-1 16,0 0-1-16,-1-3 2 0,1 1-2 16,1-4 2-16,0-1-2 15,0 0-3-15,1-1 5 0,3 0-2 16,1 4 1-16,3-2 0 0,-1 1 11 16,2 1-8-16,2-1 4 0,-1-1-2 15,2 1-2-15,1-4 6 0,-2-1 1 16,2-1 1-16,0 0 8 15,1-1-4-15,-1-4-2 0,-2 2-2 16,2-2-9-16,-6-1 0 0,2 3 2 16,-3-1-3-16,0-1 1 0,1 3 3 15,-3 1-3-15,-1-1-2 0,0 2 0 16,-2 0 5-16,0 0-6 0,3 0 2 16,-2 0-1-16,2 0 0 15,0 0-3-15,-2 0 3 0,3 0 0 16,-5 0 0-16,0 0 4 0,0-1-4 15,0 0 0-15,0-5 10 0,0 2-10 16,0-2 0-16,2 1 5 0,-2-2-6 16,1-1 2-16,1 1 2 15,-2-2-4-15,2 0 2 0,0 2 0 16,2-5-1-16,-1 0 0 0,-1-1 0 16,2-1 0-16,0 1 0 0,1 0-1 15,-1 1-2-15,0 1 6 0,-2-1-1 16,-1 3-4-16,-1 0 4 15,0 1 1-15,0 2 5 0,0-5 4 16,0 3-6-16,0 1-3 0,-2-3 2 16,2 3-5-16,0 0 0 0,-1-2 0 15,1 2 4-15,-5-1-4 0,0 1 0 16,-2 1 6-16,-4 0-6 16,0 2 11-16,-7 1 0 0,0 3 5 15,-5 0-4-15,-2 0-5 0,-3 4-3 16,0 5 0-16,0-2-1 0,0 4-6 15,5-3 5-15,2 3-5 0,5-1-98 16,7 1-30-16,7 0-73 0,2-2-215 16,0-3-378-16</inkml:trace>
  <inkml:trace contextRef="#ctx0" brushRef="#br0" timeOffset="241765.7507">14831 2980 557 0,'0'0'0'15,"0"0"43"-15,0 0-20 0,0 0-3 16,0 0-2-16,0 0-3 0,0 0 5 15,0 0 20-15,-304 160 21 16,254-123 3-16,-2 1-14 0,3 3-20 16,-2 3-11-16,2 8-12 0,-3 5-5 15,1 7 0-15,-3 9-2 0,2 4 0 16,1 5 0-16,4 1 3 0,5-1 6 16,7-1 3-16,7-6-3 15,10-2 0-15,1-3-1 0,11-5-6 16,6-3-1-16,0 1 1 0,10-1-4 15,3 1 3-15,4 0 1 0,6 0-2 16,3-1 0-16,-1 0 0 0,2-3 7 16,1-1-4-16,0-7-1 15,2-6-1-15,0-4 2 0,-3-6-2 16,0-6-2-16,-3-2 2 0,-3 0 3 16,-3-4-6-16,-5-3 4 0,-2-3-3 15,-2-6 2-15,-3-2-2 0,-1 1-22 16,-3-4-10-16,0-4 9 0,-2 0-3 15,0-2-3-15,0-2 8 0,-2-4-7 16,-3-6-31-16,-2-4-32 16,0-5-54-16,-2 0-78 0</inkml:trace>
  <inkml:trace contextRef="#ctx0" brushRef="#br0" timeOffset="242014.9418">13999 4959 443 0,'0'0'0'0,"0"0"38"16,0 0 4-16,0 0-13 0,0 0-17 15,0 0-5-15,0 0 27 0,0 0 16 16,0 0-29-16,25 192-7 0,6-139 22 16,3 2 12-16,0-7-3 0,-2-5 5 15,1-7 2-15,0-11 9 0,1-5 2 16,2-11-26-16,-3-9 14 16,3-5 4-16,-3-9-2 0,-2-9 0 15,-2-8 1-15,-3-2-22 0,-3-9-21 16,0 3-8-16,-3-3-3 0,-4 2 0 15,-5 4-66-15,-4 4-19 16,-5 6-62-16,-2 3-91 0,0 5-89 16</inkml:trace>
  <inkml:trace contextRef="#ctx0" brushRef="#br0" timeOffset="249568.0768">25277 5897 156 0,'0'0'0'0,"0"0"115"16,0 0-35-16,0 0-27 0,0 0-18 15,0 0 2-15,0 0 11 0,18-74-1 16,-18 71-4-16,0 0 0 0,0 3-11 15,0 0-10-15,-3 0-11 16,1 0-3-16,-3 0 0 0,2 0 5 16,1 0 1-16,-2 0 15 0,2 0 15 15,2 0 15-15,-1 0-13 0,1 0-16 16,0 0-2-16,0-1 4 0,0 1-6 16,0 0-5-16,0 0-11 15,-1 0-8-15,0 4-4 0,1 7-1 16,-3 5 6-16,-1 4 0 0,1 5-2 15,-4 3 2-15,3-1 0 0,0 4-5 16,0 2 4-16,1 0 0 0,-2 1-2 16,-1-5 0-16,1 0 3 15,-2 3-3-15,1 0 0 0,0 3 9 16,-3-3-7-16,3 4 5 0,-1-1-1 16,-2 0 0-16,3 3-1 0,0-2-5 15,3 1 0-15,-2-3 0 0,2 1 1 16,1-4-1-16,1-4 0 15,-1 4 3-15,2-4-4 0,0 1 2 16,0-5 0-16,-4 1-2 0,0 0 2 16,1 0 1-16,-3 3-3 0,3 1 2 15,-3-2-1-15,0 0 0 0,0-2-1 16,1-2 1-16,3 0 0 0,0-3 1 16,-1 1 0-16,0-2-2 15,2-7 2-15,0 4 0 0,0-4-1 16,1 2 0-16,0-1-1 0,-1 4 0 15,-2-1 2-15,1-2 0 0,-1 1-3 16,1 2 4-16,-1 0-1 0,-3 0-1 16,3-1 0-16,-1-5 1 15,1 2-2-15,2-5 2 0,0 4-1 16,-1-3 0-16,-3-2 0 0,5-1 0 16,0 0 0-16,0-1-1 0,0 0 2 15,3 0 12-15,1-1 0 0,0 3-7 16,2-2-4-16,-2-1 3 15,3 2-3-15,-2 0-2 0,2 0 0 16,-3 1 5-16,0 0-6 0,-1-1 2 16,-1-4 1-16,2 2-1 0,2 0 6 15,2-2 0-15,3-1 1 0,1 2 9 16,3-2 0-16,1 0 3 16,3 0 5-16,3 0-1 0,-2 0 2 0,3-3-2 15,0 1-8-15,1 1-4 16,-1-1-7-16,-1 1-3 0,1 1-3 15,0 0 2-15,-1-1 2 0,2 1-3 16,0 0 0-16,4 0 2 0,0 0-4 16,5 0 4-16,1 0-1 0,2-2-1 15,4-1 0-15,-1-1 2 16,1-2-3-16,-5 1 2 0,1 0 0 16,0 2-1-16,-1-1 0 0,4 2 0 15,-2 2 0-15,-3 0 0 0,1 0 0 16,-2 0 0-16,-3 0-1 15,-1 0 3-15,0 0-4 0,-2-1 3 0,2 1-1 16,0 0 0-16,2 0 0 16,1 0 0-16,0 0 0 0,-3 0 0 15,2 0 0-15,-1 0-2 0,-3-2 4 16,-3-4-1-16,-2 3-1 16,1 0 0-16,-1 0 0 0,1 2 0 15,-1 1 0-15,1 0 1 0,0 0-6 16,-2 0 7-16,0 0-1 0,-1 1-2 15,-3-1 2-15,0 0 0 0,-4 0-1 16,0 0 0-16,-3 0 3 0,0 0-4 16,2-2 2-16,-3-1 1 0,1 1-3 15,1-1 2-15,-3 2 0 16,3 1-1-16,1-1-2 0,-3 0 3 16,3 0-2-16,-3-1 2 0,-2 2-1 15,0-2 0-15,0 2 0 0,-1-1 3 16,1-2-5-16,-4-4 4 15,2 3 1-15,-2-1-4 0,0-3 2 16,-3 4 4-16,0 0-6 0,1-1 2 16,2 1 3-16,-1-1-4 0,0 3 0 15,2-1 0-15,-1-2-3 0,3-1 5 16,3 1-3-16,2-3-2 16,-3 0 5-16,1 0-2 0,1 1 0 15,-2-3 0-15,-4 2 2 0,3 3-3 16,-5-3 2-16,0 1 1 0,1 3-2 15,-3-4 0-15,1 3 26 0,1 1-10 16,-1-4-9-16,2 2-6 0,-1-2-2 16,2 2 2-16,3 0-1 0,-3-3 0 15,1 1 0-15,-2-1 2 0,2-2-3 16,-3-5 2-16,1-1 3 16,2-3-5-16,-1-5 2 0,-1-1 1 15,2-3-3-15,-2-3 1 0,0 0 2 16,3-3-3-16,-4-2 2 0,2-3 2 15,-4-1-3-15,0-2 5 16,2 1-5-16,-2 1 0 0,-2 1 0 16,2 5 0-16,-5-3-1 0,2 2 2 15,-1 1 0-15,1 1-2 0,0 1 2 16,-2-1 3-16,3 5-2 16,-4 1 10-16,0 2 0 0,0 1-2 15,-2-1 5-15,2 2-3 0,2 3-5 16,0 1 0-16,1 4-2 0,-1-1-2 15,0 3 8-15,0 2 0 0,-1-1-2 16,-2 2 7-16,0 1-9 0,-2 1 0 16,-1 1 3-16,-2 0-4 15,-1 4-7-15,-2-1 2 0,2 2 3 0,0 0-4 16,1 1-1-16,4-3 3 16,2 4-3-16,-1-2 2 0,2 1 1 15,-2-1-2-15,1-1 0 0,2 1 3 16,-1 1-4-16,1 0 2 15,1-2-1-15,0 2 0 0,-4-3 0 16,1-1 1-16,1 2-2 0,-3 1 2 16,3-2-2-16,1 2 1 0,1-1 0 15,0 1 1-15,1 0-2 0,1 3 2 16,0-1 2-16,-1-2-4 0,1 1 2 16,-3 0-3-16,1 0 0 15,0 1 4-15,-2-1-1 0,0 1-1 16,-1 1 0-16,-2-2-1 0,-3 1-3 15,-5 1 8-15,-3 0-4 0,-3 0 0 16,-6 0-2-16,-3 0 3 0,-4 0-2 16,-4 0 2-16,-6 0-1 15,-6 1 0-15,-5 4 0 0,-2-2 1 0,-1 2-2 16,-5-2 2-16,5 0 0 16,0-1-1-16,2-2 0 0,3 0 0 15,2 0-1-15,3-3 2 0,3-3 1 16,4 2-3-16,1-4 2 0,0-1 2 15,3 3-5-15,0 1 3 16,1 0 0-16,3 1-2 0,3 2 2 16,4-1-1-16,2 3-3 0,3 0 5 15,3 0-4-15,2 4-26 16,-1 1-25-16,6 7-37 0,1 3-58 16,2 5-35-16,2 4-93 0,-6-4-391 15</inkml:trace>
  <inkml:trace contextRef="#ctx0" brushRef="#br0" timeOffset="254613.166">28739 5378 538 0,'0'0'0'15,"0"0"202"-15,0 0-73 0,0 0-34 16,0 0-25-16,0 0-13 0,0 0 3 15,0 0-12-15,35-133-4 0,-26 97 0 16,-3-6-11-16,0-2-6 0,1-1-7 16,3-5-4-16,-3-5-6 15,-2-1-2-15,0 0 1 0,-3 4-8 16,2 4-2-16,2 12 2 0,0 9 4 16,1 8-6-16,2 6 2 0,-4 2 4 15,4 8-5-15,-2 3 0 16,2 0-1-16,3 11-4 0,-1 6 7 15,2 12-1-15,-3 10-2 0,-1 10 2 16,-2 8 4-16,0 0-6 0,-1 4 2 16,2-5 5-16,-2-3-8 0,4-5 4 15,2-4 1-15,0-8-3 0,3-9-1 16,-2-2 0-16,-2-9-3 0,-3-5 2 16,-3-4-18-16,-4-6-22 15,-1-1 2-15,0-4 10 0,-4-8-58 16,-7-7-39-16,-4-6-14 0,-8-8-120 15,-6-4-97-15</inkml:trace>
  <inkml:trace contextRef="#ctx0" brushRef="#br0" timeOffset="254742.5926">28829 4959 560 0,'0'0'0'0,"0"0"133"16,0 0-21-16,0 0-17 0,0 0 4 16,0 0 2-16,0 0-42 0,0 0-18 15,0 0-16-15,262-19-15 0,-216 25-8 16,-2 0-4-16,0-4-154 15,-7 0 25-15,0-2-30 0,3-7 31 16,-2-8-40-16,1-5-117 0</inkml:trace>
  <inkml:trace contextRef="#ctx0" brushRef="#br0" timeOffset="255030.6615">29621 4686 633 0,'0'0'0'0,"0"0"179"15,0 0-80-15,0 0-29 0,0 0-19 16,0 0-16-16,0 0-10 0,0 0-6 15,0 0 4-15,-136-75-3 0,108 92-1 16,2 3-5-16,4 5-11 0,5 1-3 16,11 4 0-16,6 0 2 0,15 2-4 15,7-2 4-15,6 2 16 16,3-3 23-16,0 0-5 0,-1 2-5 16,-7-2 2-16,-2-2-16 0,-10-1-12 15,-4 1-6-15,-2-4 2 16,-5-2 10-16,-1-2 14 0,-9-2 0 15,0-1-12-15,-2-4-3 0,-1-3 0 16,-4 0-5-16,0-2-5 0,-3-3 0 16,2-4 0-16,-2 0-91 0,-1-6-13 15,1-3-53-15,2 0-67 0,2 0-71 16,4 3-177-16</inkml:trace>
  <inkml:trace contextRef="#ctx0" brushRef="#br0" timeOffset="255475.5472">29788 5248 692 0,'0'0'0'16,"0"0"280"-16,0 0-168 0,0 0-26 15,0 0-24-15,0 0-21 16,0 0-15-16,0 0 1 0,0 0-7 16,87-220-10-16,-75 180 0 0,4-6 1 15,-3-4-7-15,0-6-3 0,-1-1 4 16,0 0-6-16,-3 2 0 16,-1 5 2-16,-4 11 2 0,4 8-4 15,-4 12 2-15,-1 5 4 0,0 7-6 16,-2 3 2-16,0 2 4 0,0 2-5 15,1 10-7-15,5 9 2 0,0 16 3 16,2 13 4-16,1 6 5 0,1 7-2 16,1 0 5-16,0-2-2 15,1-4-4-15,-1-6 2 0,0-9-5 16,-1-4-2-16,-3-5 2 0,0-5 4 16,-3-7-6-16,0-3 2 0,-3-5 0 15,0-7-1-15,-2-3-44 0,-1-1 3 16,-8-2-18-16,-2-9-62 15,-2-8-52-15,-6-4-83 0,-5-7-134 16</inkml:trace>
  <inkml:trace contextRef="#ctx0" brushRef="#br0" timeOffset="255598.3618">29964 4879 887 0,'0'0'0'0,"0"0"199"16,0 0-80-16,0 0-39 15,0 0-40-15,0 0-17 0,0 0-17 16,0 0 0-16,0 0-12 0,301-1-165 15,-268 9-54-15,-7 1-119 0</inkml:trace>
  <inkml:trace contextRef="#ctx0" brushRef="#br0" timeOffset="279782.2203">25568 5772 346 0,'0'0'0'16,"0"0"13"-16,0 0 42 0,0 0-2 15,0 0 7-15,0 0 20 16,0 0-16-16,-3-11-8 0,2 11-4 15,-1-2 0-15,-3-3-8 0,4 1-9 16,-3 1-9-16,-1-2-1 0,1 1 3 16,-2 0 1-16,0 1-3 0,-1-3-11 15,1 3 0-15,-2-2-3 0,0 4 8 16,2 0 7-16,-2-1-4 16,-2 0-3-16,3 2-5 0,-3 0-5 15,-2 0 3-15,0 2 2 0,2 1 0 16,-2 0-3-16,3 1-2 0,1 1-7 15,0-2 0-15,3 2-1 16,-2 1 4-16,2 0-3 0,-1 3 3 16,2 0-4-16,0-1-2 0,0 2 0 15,2-2 2-15,2 0-3 0,-1 2 2 16,1 0 0-16,1-1-1 0,5 1 3 16,0-2 3-16,2-1-1 0,1-1 3 15,2 1-2-15,0-4 0 16,4-1 1-16,3-1-1 0,1 1 1 15,2-2 0-15,1 0-4 0,1 0-3 16,-3-3 0-16,0 3 4 0,-3-3-4 16,-4 1 0-16,2 2 2 0,-4 0-3 15,0-1 2-15,-3-1 1 16,1 1-3-16,-1-1 2 0,-3 1 1 16,3-2-2-16,-2-1 4 0,-1-4 0 15,-1 2-3-15,1-2 3 0,-4-1-2 16,0 0 0-16,-1 0 5 15,-2-2-2-15,-5 2-1 0,-5-1 5 16,1 0-1-16,-2 2-4 0,-1 2 1 16,-3 1 1-16,0 2-5 0,-1-1 5 15,-3 2-3-15,1 2-3 0,3 0 0 16,-3 0 3-16,4 5-5 0,0 1 4 16,3-2-2-16,0 5 0 15,2-2 0-15,-2 5-1 0,3-1-2 16,2 2 4-16,5 1-2 0,3 3-2 15,0-4 4-15,7 0-1 0,4 0 0 16,4-1 6-16,0-2-4 0,5 0 1 16,3-4 3-16,-2-3-1 15,3-1-1-15,-1-2 2 0,1-1 0 16,-2-3 2-16,-1-2 2 0,0-4-4 16,-7 1-3-16,-1-1 7 0,-4-5 0 15,-5 4 8-15,0-5-2 0,-4 0-7 16,0 2-6-16,-8 0 6 15,-4 2-5-15,-2 3 7 0,-6 4-4 16,0 4-8-16,1 1-2 0,-1 3 6 16,4 3-6-16,2 3-46 0,6 1-26 15,4 4-31-15,4-1-82 0,0 3-113 16,0-5-299-16</inkml:trace>
  <inkml:trace contextRef="#ctx0" brushRef="#br0" timeOffset="317915.225">25318 5832 296 0,'0'0'0'0,"0"0"1"16,0 0 0-16,0 0-2 0,0 0 0 15,0 0 1-15,0 0 5 16,0 0-4-16,-16 4-1 0,13-1 0 15,2 0 1-15,0 5-1 0,-1-4 1 16,2 3-1-16,0 4 1 0,-2 2-1 16,0 5 0-16,-1 2 0 0,-1 5 0 15,1 8 0-15,-2 3 0 0,1 8 0 16,-6 5-95-16</inkml:trace>
  <inkml:trace contextRef="#ctx0" brushRef="#br0" timeOffset="328407.5607">27756 5279 267 0,'0'0'0'16,"0"0"87"-16,0 0-16 0,0 0-8 15,0 0 14-15,0 0-8 0,0 0-3 16,0 0 26-16,-18-43-22 16,18 42-10-16,0 1-6 0,-2 0-27 15,-3 1-20-15,0 13-6 0,-3 0 1 16,-1 8-2-16,-5 1 0 0,1 2 0 16,-5 2 4-16,1 4-6 0,-4 2 4 15,-3 2-4-15,-3 3 2 16,-4-1 0-16,-2 0-4 0,-1-2 2 15,0-3 3-15,2-1 0 0,3-3-1 16,2 0 0-16,3-4 0 0,4-5 0 16,5-4 1-16,4-7-1 0,7 0 0 15,2-3-5-15,2-3-1 16,2 1 3-16,3-3 4 0,4 4-2 16,-5-3 2-16,3-1 5 0,-2 1-4 15,-5 1 0-15,5 3-1 0,-3 0 1 16,-1 1 1-16,0 0 0 0,1-1-1 15,4 3-1-15,0-2 5 16,4-2 1-16,-1 0 4 0,3-4 1 16,5 2 7-16,2-2 6 0,2-2 0 15,3-4 1-15,5 2 3 0,3-2 0 16,6 0-1-16,3 0-4 0,4-2-5 16,3-1-4-16,-2 1-4 15,1-2-7-15,-6 4-3 0,-5-1 0 16,-6 2 0-16,-5 5-1 0,-8 0 0 15,-5 0 2-15,-4 0-1 0,-4 0-2 16,-1-1-1-16,2 1-11 0,0 0-20 16,-2 0-14-16,0 0-28 15,-2 0-68-15,-1 0-13 0,0 0-32 0,0 0-39 16,-4 0-33-16</inkml:trace>
  <inkml:trace contextRef="#ctx0" brushRef="#br0" timeOffset="328924.775">27667 5601 390 0,'0'0'0'0,"0"0"43"16,0 0 7-16,0 0-14 0,0 0-6 15,0 0 16-15,0 0 5 16,0 0 13-16,-22-30 19 0,24 29-34 16,7-5-11-16,7-1 13 0,7 0-3 15,13-2 4-15,9-5 17 0,9-6-7 16,9-3-22-16,7-8-19 0,1-2-11 16,0-3-4-16,-8 0-1 15,-9 1-2-15,-6 4-2 0,-8 5 1 16,-7 4-4-16,-7-2-14 0,-6 4 3 15,-9 2-3-15,-5 2-7 0,-1 2-37 16,-4 3-22-16,-1 3-6 0,0 2-17 16,-5 3 20-16,-1 3 13 0,-3 0-4 15,-5 3 3-15,2 6 40 16,-7 1-3-16,-2 3-89 0</inkml:trace>
  <inkml:trace contextRef="#ctx0" brushRef="#br0" timeOffset="361258.758">16410 3288 742 0,'0'0'0'0,"0"0"127"0,0 0-63 16,0 0-10-16,0 0-3 0,0 0 2 16,0 0-8-16,0 0 4 0,227-128 12 15,-154 101-5-15,14-2-16 16,14-1-13-16,9 0-13 0,4 0-5 16,3-1-5-16,-8 5 0 0,-7 2-1 15,-12 4-4-15,-17 2-5 0,-14 4-19 16,-16 0-6-16,-14 5 0 0,-10 3-27 15,-12 0-39-15,-4 4 0 16,-3 2-26-16,-6 0-107 0,-8 0-44 16</inkml:trace>
  <inkml:trace contextRef="#ctx0" brushRef="#br0" timeOffset="361557.0915">15625 2691 688 0,'0'0'0'15,"0"0"121"-15,0 0-44 0,0 0-15 16,0 0 28-16,0 0-5 16,0 0-8-16,0 0-12 0,0 0-32 15,481-228-14-15,-345 178-7 0,17-2-5 16,12-1-5-16,7 3-2 0,8 3 0 16,-4 5-128-16,-10 5-87 15,-17-1-201-15</inkml:trace>
  <inkml:trace contextRef="#ctx0" brushRef="#br0" timeOffset="370390.1213">17739 5992 187 0,'0'0'0'0,"0"0"128"0,0 0-107 16,0 0-18-16,0 0-2 0,0 0 0 15,0 0 26-15,0 0 20 0,-64-41 13 16,55 37 9-16,0-1-21 16,3-1-9-16,0 1-23 0,1-1-8 15,0 2-1-15,0-3 8 0,3 3 13 16,-2-1 11-16,3 0 10 0,-2 1 3 16,2 0 2-16,0 3-1 15,0-4-7-15,-1 5-3 0,0 0 9 16,1-1-5-16,0 1-8 0,1-1-9 15,-1-1-13-15,1 2-10 0,0 0-8 16,0 4 2-16,0 4 7 0,0 0 6 16,-2 1 9-16,-1 3 1 0,1 3-6 15,-4 3-3-15,2 1-1 0,-2 3 3 16,-2 2 3-16,0 1-3 16,-2-3-3-16,1-1-3 0,1 1-5 15,0-4-3-15,2-3 0 0,1 1-2 16,4-7 0-16,0-1 1 0,1-3-1 15,0-2 0-15,0 0 9 0,5-2 0 16,0 1 5-16,4-2 12 16,3 0 4-16,5 0 2 0,3 0-1 15,6-2-3-15,2-3 3 0,2-1-4 16,1 1-11-16,3 1 2 0,-3 1 0 16,-1 0-3-16,-2 0-5 0,-2 3-3 15,-2-1-3-15,-3 1-3 16,-4 0 3-16,0 0-5 0,-5 0 0 15,-1 1 0-15,-1-1 1 0,-1 1-1 16,1 4 0-16,-2-3 2 0,1-1-2 16,-2 1 0-16,-2-2 4 15,-1 0-6-15,-2 1 4 0,-2-1 0 16,0 0 2-16,0 0 3 0,0-5-4 16,0-1-1-16,-4-1 4 0,0-3-5 15,-2 1-2-15,1-4 2 0,1 0 0 16,2-2-1-16,2-1 0 0,0-6-1 15,0 0-1-15,3-1 4 16,5 0-3-16,-2 1 0 0,0 3 2 16,-3 1-1-16,-1 2 0 0,0 3 0 15,-2-1 3-15,0 5-3 0,0-1 0 16,0 3 0-16,0 0 0 0,0 2 0 16,0-1 0-16,-1 2 0 0,0 2-2 15,-3 0 2-15,0 2-4 16,-1 0 2-16,-2 0 0 0,-1 0 0 15,-3 1 2-15,-3 4 0 0,-3 2 0 16,-6-1 1-16,-3 0 1 0,-2 1-2 16,-6-1 0-16,-2-1 4 0,-1-1-3 15,-1 0 4-15,3-1-4 16,1 0 0-16,-1 1 1 0,7-2 0 16,5 1-4-16,3 0 4 0,7-2-2 15,4 0-2-15,5-1 4 0,3 0-2 16,1 0-4-16,0 0 4 15,0 1 0-15,3 2-30 0,0-1 9 0,4 2 7 16,-2-3-1-16,0 1 13 16,-3-2 0-16,0 0-1 0,0 0 6 15,1-1 0-15,0-2-4 0,-1 0 2 16,-1-1 4-16,0 3-6 0,-1 1 2 16,0 0 1-16,0 7-2 0,0 8-11 15,0 4 10-15,-2 6-2 16,-2 0 6-16,0 0-1 0,2 0-2 15,0 0 0-15,1-3 1 0,-2-2-1 16,-1-2 0-16,2-1 2 0,0-1-3 16,0-3 2-16,1-1 1 0,-3-1-3 15,4 1 2-15,0-3 0 16,0 0-1-16,0-1 0 0,5-2 7 16,-2-2-6-16,1 3 3 0,2-3-1 15,-1-3-2-15,4 1 7 0,2-2 1 16,1-2 3-16,6-6 4 15,3-3-2-15,3 0-7 0,4 0 2 16,-1 1-6-16,1 3-1 0,1 1 1 16,-3 3-3-16,-1 1 0 0,-3 0 3 15,1 2-2-15,-1 0-2 0,-1 0 2 16,-2 0 1-16,0 0-3 0,-1 3 2 16,-2 1 0-16,-3-1-2 0,-1 0 2 15,-4-2 0-15,0 2-1 16,-4-1 0-16,1-2 4 0,-2 0-6 15,-2 0 4-15,1 1 1 0,-2-1-4 16,0 0 2-16,1 0 5 0,-1-6-5 16,0-1 3-16,-3 0-6 0,0-1 2 15,-1-3 0-15,1 0 2 16,0-7-2-16,0-1 0 0,3-3 4 16,-1-3-5-16,0-2 0 0,1-1 3 15,0 2-4-15,0 0 1 0,1 4 1 16,1 2 0-16,4 2 0 0,-4 1-1 15,-2 6 1-15,1 2 0 0,-1 1 2 16,-5 4-2-16,-5 3-3 16,-3-1 2-16,-2 2-4 0,-5 4 5 15,-4 5 0-15,-1 2 0 0,-3 0 0 16,1 1 0-16,1-2 1 0,-1 1-1 16,0-1 1-16,3-2-1 0,-1 0 0 15,2-2 1-15,3-2-1 16,0 0 0-16,2 0 0 0,2-1 0 15,4 1-48-15,6-1 6 0,3 0-35 16,3 1-15-16,0 2-31 0,0 2-8 16,3 2 16-16,3-2-55 15,2 2-94-15,-2-4-91 0</inkml:trace>
  <inkml:trace contextRef="#ctx0" brushRef="#br0" timeOffset="602852.7278">25697 7124 423 0,'0'0'0'15,"0"0"147"-15,0 0-83 0,0 0-7 16,0 0-4-16,0 0-27 0,0 0-8 15,0 0 7-15,0 0-5 0,12-36-7 16,-12 36-9-16,0 4 3 16,-3 3-4-16,1 0 0 0,1 4 2 15,-1 3 7-15,-1 4 2 0,-1 1 2 16,1 5 0-16,1 0 0 0,-4 2-6 16,1 3-4-16,-2 0-3 0,1 0 0 15,-2-1-1-15,1-3-1 16,1-1-1-16,-3-2 0 0,6-1 0 15,0-1 1-15,0-3 0 0,3 1-1 16,1-5-2-16,5 1 3 0,-1-1-1 16,2-3 1-16,0 0 1 0,-1 2-2 15,1-6 0-15,-2 1 0 0,2-1 0 16,-1-2 3-16,2-3-2 16,4 2 7-16,-1-3 11 0,3 0-1 15,3-1-3-15,-2-4 1 0,7 3 3 16,-3-5 8-16,5 2-1 0,-2 1 3 15,3 0 2-15,1-1-4 16,-1 2-1-16,2 0-6 0,-3 2-6 16,-3 1-7-16,0-2-5 0,-5 1 1 15,1 1-4-15,-3 0 2 0,-3 0 1 16,-1 0-2-16,0 0 0 16,-4-1 0-16,6 1 1 0,-1 0-1 0,1 0 1 15,2 0-1-15,-3 0 0 16,-1 0 0-16,0 0 2 0,-2 0-3 15,-4 0 0-15,2 0 1 0,-3 4 1 16,-1 0 0-16,2-2-1 0,-2 3 0 16,1-3 3-16,-3 0-2 15,0-2-1-15,0 0 0 0,0 1 3 0,0-1-2 16,1 0 0-16,-1 0 1 16,0-1 2-16,1-5-3 0,0 1 0 15,-1-1-2-15,0-2 2 0,0 2 0 16,0-6 0-16,0 2 0 0,0-5-1 15,0-1 0-15,-2 1 0 0,1-3 1 16,-1 4-2-16,2-5-1 16,0 2 3-16,-1-3-2 0,1 3 2 15,0-2-1-15,0 0 0 0,3 0-2 16,0 3 2-16,1-1 0 0,0 1 0 16,0 2 1-16,0 2-1 0,-1-1 0 15,-1 3 0-15,-1 0 0 16,0 1 0-16,-1 1 2 0,0 4-2 15,0 0 0-15,0-2 1 0,0 2-1 16,-1-2 0-16,-1 1 0 0,2 1 0 16,0 1 0-16,-2-1 0 0,1-1 0 15,-4 1 1-15,4-1-1 16,-3 3 0-16,2 0 0 0,0-3 1 16,-4 1-2-16,6 3 2 0,-4-2-1 15,-2-1 0-15,3 0 0 0,-6 0 1 16,3-1-1-16,-4 1 0 0,-1-1 0 15,-6-2 0-15,-3 3 0 0,-1-2 0 16,-7 0 0-16,-4 3 0 16,-4 1 0-16,-3 1 0 0,-1 1 0 15,4 0 0-15,1 0 0 0,4 1-12 16,2 4-21-16,4 4-36 16,5-1-18-16,5 3-40 0,8-2-114 15,-2-1-37-15</inkml:trace>
  <inkml:trace contextRef="#ctx0" brushRef="#br0" timeOffset="631324.5379">16826 13997 670 0,'0'0'0'15,"0"0"36"-15,0 0 13 0,0 0-34 16,0 0-13-16,0 0 0 0,0 0-2 16,0 0 0-16,-112 97 4 0,92-70-3 15,0 5 0-15,0 4-2 0,1-1 1 16,1 5 0-16,-1-2 1 0,4 0-1 16,0 0 0-16,1-2 0 15,6 1 1-15,3-1-1 0,4 1 19 16,1 1-9-16,4 0 0 0,3-6 3 15,7 1 4-15,4-5 0 0,3-5-2 16,6-2-1-16,-1-4 2 16,3-2-3-16,-1-5 7 0,0-4-8 15,-3-4-6-15,5-2-3 0,-5 0-1 16,0-4-2-16,-2-3 0 0,-2-3-77 16,-1-2 7-16,-6-1-44 15,-4-1-25-15,-5-2-68 0</inkml:trace>
  <inkml:trace contextRef="#ctx0" brushRef="#br0" timeOffset="631507.5891">16606 14393 467 0,'0'0'0'0,"0"0"181"0,0 0-84 16,0 0 9-16,0 0-39 0,0 0-18 15,0 0-12-15,0 0-31 0,164-31-4 16,-126 33-4-16,0 0-49 16,-1 3-83-16,-1 1-115 0,-4-1-3 15</inkml:trace>
  <inkml:trace contextRef="#ctx0" brushRef="#br0" timeOffset="631857.2109">17148 14383 309 0,'0'0'0'0,"0"0"129"0,0 0-19 16,0 0-9-16,0 0 23 0,0 0-83 15,0 0-34-15,0 0-4 0,0 0-2 16,-39 64 1-16,26-46-3 0,4 3 1 16,0 0 0-16,1 0 0 0,5-1 0 15,3 0 3-15,0-4 11 0,3-7 3 16,5-2-3-16,2-5-1 16,4-2 11-16,2-6 4 0,2-6-8 15,2-2 1-15,2-7-3 0,-1 2 8 16,5 1 2-16,-4 3-10 0,-1 5-5 15,-3 9-6-15,-1 1-5 0,-4 4 0 16,-2 5-3-16,-2-1 2 16,-3 3-1-16,-1-3 0 0,-2 1 0 15,-1-3 3-15,2-4-4 0,-2-2 1 16,2 0 0-16,1-2 1 0,2-2-1 16,2-4-106-16,1 0-35 0,-4-3-95 15,-2 4-225-15</inkml:trace>
  <inkml:trace contextRef="#ctx0" brushRef="#br0" timeOffset="633126.4315">17765 14259 296 0,'0'0'0'0,"0"0"147"0,0 0-86 16,0 0-9-16,0 0-38 16,0 0-9-16,0 0-4 0,0 0-1 15,0 0 0-15,-7-25 19 0,6 25 3 16,1-1 2-16,0 1-5 0,-1 0-2 16,1 0 4-16,-2 0 7 0,2 0-4 15,0 0 0-15,-1 3 5 16,1 5 5-16,0 7-8 0,-2 2-10 15,0 4-8-15,-1 5-4 0,-1-2-1 16,-2 7-1-16,-1-2-1 0,-1-3 0 16,1-3 0-16,2-2-1 0,-1-1 0 15,4-6 1-15,-1-2-1 0,2-7 2 16,-1-1 1-16,1-4 2 16,1 1-2-16,0 0-2 0,1-1 1 15,3 0 3-15,0 0-1 0,-1 0-2 16,2-4 1-16,-1 0 0 0,2 0-3 15,1-3 0-15,1-1 2 0,2-6 0 16,3-1-2-16,4 1 0 16,3-3 1-16,1 4-1 0,0 3 12 15,-1 4 6-15,1 4 19 0,-2 2 2 16,-1 0-2-16,-3 6 2 0,0 5-14 16,-4-1-15-16,-1 6-6 15,-3 0-2-15,-2 0-1 0,-5 1 1 16,1-3-1-16,2 3-2 0,-2-7-13 15,1-1-29-15,0 1-11 0,2-6-23 16,6-2 0-16,1-2-51 0,3 0-73 16,2-6-30-16</inkml:trace>
  <inkml:trace contextRef="#ctx0" brushRef="#br0" timeOffset="633507.1115">18343 14253 743 0,'0'0'0'15,"0"0"30"-15,0 0 43 0,0 0-38 16,0 0-19-16,0 0-13 0,0 0 0 16,0 0-3-16,0 0 0 0,-123 94 0 15,114-58 2-15,4-3-2 16,5 3 1-16,2-4-1 0,8-4 1 15,3-1-1-15,4-7 3 0,0-3-2 16,5-9 1-16,2-6 0 0,-1-8 6 16,4-10 14-16,0-9 14 15,2-7 3-15,1-3-4 0,-3-4-7 0,-1-4 16 16,-4 3-10-16,-4 2-23 16,-5 3-10-16,-8 10 1 0,-6 1-1 15,-12 14-1-15,-9 6 0 0,-1 4-75 16,-7 14-25-16,-2 10-11 0,1 6-101 15,-2 3-93-15</inkml:trace>
  <inkml:trace contextRef="#ctx0" brushRef="#br0" timeOffset="634014.6127">18898 13949 464 0,'0'0'0'16,"0"0"7"-16,0 0 5 0,0 0 16 16,0 0 9-16,0 0-3 0,0 0 3 15,0 0-15-15,0 0 10 0,-227 262 24 16,183-213 7-16,-5 7 1 16,-7 8-25-16,-4-1-29 0,-4 5-6 15,-1 1-3-15,-3-1-1 0,-2 2 0 16,3-3-22-16,-2-5-3 0,4-1-6 15,6-5-49-15,5-7-24 0,8-4-79 16,10-7-166-16</inkml:trace>
  <inkml:trace contextRef="#ctx0" brushRef="#br0" timeOffset="645228.2104">18356 14824 750 0,'0'0'0'0,"0"0"3"0,0 0 5 16,0 0 28-16,0 0 16 16,0 0 1-16,0 0-12 0,0 0-15 15,-58-34-8-15,52 56 2 0,-1 7 6 16,-5 12-3-16,-2 4 2 0,-5 3-8 16,-2 3-1-16,1-3 6 0,1 2-11 15,4-4-8-15,1-2-2 16,2-1 0-16,4-4 0 0,4-1-1 15,4-1 0-15,1-1 0 0,11-3 16 16,9-1-6-16,7-5 2 0,3-6 3 16,8-7 5-16,6-2-2 0,4-9 10 15,4-3-4-15,0 0-14 16,0-4-9-16,-3-4 2 16,-5 3-4-16,-3 2-22 0,-8 3-29 0,-6 0-19 15,-8 0-33-15,-5-2-17 0,-5-4-52 16,-6-5-153-16</inkml:trace>
  <inkml:trace contextRef="#ctx0" brushRef="#br0" timeOffset="645402.3398">18597 15241 728 0,'0'0'0'0,"0"0"62"0,0 0 60 0,0 0-31 15,0 0-38-15,0 0-19 16,0 0-19-16,0 0-9 0,0 0-12 15,316 211-49-15,-287-179 33 0,-6-1 14 16,-13 2 6-16,-5 0 1 0,-5 2 2 16,-11-2 36-16,-3 5-17 0,-4-3-6 15,1-3-17-15,0-2-111 0,-3-3-237 16</inkml:trace>
  <inkml:trace contextRef="#ctx0" brushRef="#br0" timeOffset="645916.9729">20756 15086 512 0,'0'0'0'0,"0"0"220"16,0 0-115-16,0 0-20 0,0 0-27 15,0 0-26-15,0 0-14 0,0 0-7 16,0 0 5-16,-51 120 12 0,46-67 4 16,1 0-3-16,-3 1-1 0,2 0-5 15,-5-8-8-15,6-1-5 16,-2-7-5-16,5-3-2 0,1-3-2 15,-1-3 0-15,1-3-1 0,0-4 0 16,0-4-32-16,0-4 1 0,1-4-20 16,4-2-19-16,1-4-25 15,5-4-31-15,1-6-29 0,1-10-78 0</inkml:trace>
  <inkml:trace contextRef="#ctx0" brushRef="#br0" timeOffset="646200.6458">20951 15305 840 0,'0'0'0'0,"0"0"35"0,0 0-29 16,0 0 1-16,0 0 2 15,0 0 3-15,0 0-6 0,0 0 6 16,0 0 7-16,-89 382 15 0,99-346-5 16,3-11 2-16,6-11 0 15,7-11-12-15,2-8 11 0,8-14 16 16,3-13-7-16,1-9-3 0,4-9-5 15,-1-3-19-15,-4-2-7 0,-7-1 0 16,-5 1 4-16,-14 8 5 0,-12 7 0 16,-10 13-9-16,-12 10-3 0,-4 14-3 15,-7 6-10-15,0 16-34 0,0 9-56 16,1 5-54-16,3 2-50 16,5-4-158-16</inkml:trace>
  <inkml:trace contextRef="#ctx0" brushRef="#br0" timeOffset="646364.2204">21492 15733 1280 0,'0'0'0'0,"0"0"23"15,0 0-20-15,0 0 2 0,0 0-6 16,0 0-28-16,0 0-43 15,0 0-28-15,0 0-18 0,-35-69-83 16,35 54-84-16,5-5-185 0</inkml:trace>
  <inkml:trace contextRef="#ctx0" brushRef="#br0" timeOffset="646607.6392">21824 15159 1005 0,'0'0'0'16,"0"0"41"-16,0 0 26 0,0 0-35 16,0 0-23-16,0 0-6 0,0 0-2 15,0 0 0-15,-115 223 1 0,111-190 0 16,4-5 2-16,14-6-1 0,7-6 2 16,7-7 4-16,0-6 11 15,5-3 2-15,-1-2-13 0,0-5-7 16,-1-4 0-16,-1-4-4 0,-2-4-172 15,-1-2 18-15,-4-4-71 0,-2 0-107 16</inkml:trace>
  <inkml:trace contextRef="#ctx0" brushRef="#br0" timeOffset="646770.8873">22150 15189 609 0,'0'0'0'0,"0"0"263"16,0 0-143-16,0 0-25 0,0 0-12 15,0 0-29-15,0 0-30 0,0 0-8 16,0 0-8-16,-57 338-5 0,57-300-2 15,8-3-2-15,4-5-216 0,2-6-68 16,-2-7-315-16</inkml:trace>
  <inkml:trace contextRef="#ctx0" brushRef="#br0" timeOffset="646913.6427">22438 15770 1073 0,'0'0'0'0,"0"0"111"0,0 0 19 16,0 0-81-16,0 0-40 0,0 0-16 15,0 0-44-15,0 0-41 0,0 0-82 16,-27-47-71-16,23 36-213 16</inkml:trace>
  <inkml:trace contextRef="#ctx0" brushRef="#br0" timeOffset="647224.9854">22591 15366 976 0,'0'0'0'0,"0"0"8"0,0 0 9 16,0 0 16-16,0 0-11 0,0 0-7 15,0 0-3-15,0 0 15 16,0 0 9-16,229-77 8 0,-198 77 9 15,-5 10-16-15,-6 3-8 0,-5 6 9 16,-7 0-2-16,-4 3-3 0,-4 1 1 16,-7 3-17-16,-10 3-10 0,-8-2-3 15,-2 5-2-15,0-1-4 0,-1 1-11 16,5-2 10-16,7-3 0 16,5-2 0-16,10-5 2 0,4-4-3 15,11-4 1-15,5-3 2 0,5-5-2 16,6-4-39-16,3 0-29 0,4 0-85 15,1-2-202-15,-3 1-172 16</inkml:trace>
  <inkml:trace contextRef="#ctx0" brushRef="#br0" timeOffset="647387.6568">23302 15751 1112 0,'0'0'0'0,"0"0"136"0,0 0-37 15,0 0-34-15,0 0-12 0,0 0-22 16,0 0-24-16,0 0-9 0,0 0-75 16,-41-64-44-16,39 56-109 0,2 2-187 15</inkml:trace>
  <inkml:trace contextRef="#ctx0" brushRef="#br0" timeOffset="647768.0784">23758 15340 1021 0,'0'0'0'0,"0"0"67"16,0 0 33-16,0 0-52 0,0 0-38 16,0 0 3-16,0 0 8 0,0 0-7 15,0 0-3-15,-146 129 2 16,133-83-2-16,9 1-5 0,4-3-3 15,2-2-1-15,14-4-3 0,2-11 2 16,6-5 1-16,5-6-1 0,6-9 7 16,1-6 9-16,5-5 9 0,3-13 6 15,3-6-12-15,2-11-6 0,-2-1 9 16,1-6-2-16,-3-5-7 16,-6 0 8-16,-7-2 1 0,-5-1-11 15,-12 4-1-15,-7 4-6 0,-8 7-5 16,-16 11 0-16,-10 8-9 15,-9 7-4-15,-3 8-16 0,-8 9-35 0,-2 8-43 16,2 5-53-16,2 3-86 16,6 1-134-16</inkml:trace>
  <inkml:trace contextRef="#ctx0" brushRef="#br0" timeOffset="648224.283">25382 15540 810 0,'0'0'0'0,"0"0"54"0,0 0 24 16,0 0-8-16,0 0-9 0,0 0 28 15,0 0-26-15,0 0-17 0,527-61-6 16,-426 50-20-16,-5 1-12 16,-13 0-3-16,-8 2-4 0,-11 5 0 15,-9 0 0-15,-6 2-2 0,-2 1-12 16,-4 0-44-16,-1 0-52 0,-1 0-82 15,-7 0-206-15,-7 3-182 16</inkml:trace>
  <inkml:trace contextRef="#ctx0" brushRef="#br0" timeOffset="648469.4486">26424 15244 799 0,'0'0'0'15,"0"0"112"-15,0 0-18 0,0 0-6 16,0 0-26-16,0 0-8 0,0 0 12 16,0 0-15-16,328 122-26 0,-262-103-18 15,-3 0-3-15,-1-2-3 0,-12 3 0 16,-11 5-1-16,-15 3 0 16,-21 4-3-16,-12 1 3 0,-18 2 7 15,-13 0-3-15,-5 2-2 0,-8-1-4 16,-2-1-117-16,-3-1-71 0,-2-7-79 15,2-7-327-15</inkml:trace>
  <inkml:trace contextRef="#ctx0" brushRef="#br0" timeOffset="648884.4773">28365 14971 923 0,'0'0'0'15,"0"0"29"-15,0 0 13 0,0 0-14 16,0 0-15-16,0 0-9 0,0 0 0 15,0 0-1-15,0 0-1 0,-187 358 2 16,164-285-1-16,7 0 7 16,4-5 9-16,4-6-1 0,8-5-8 15,3-4-4-15,9-8 14 0,7-3-8 16,1-4 1-16,6-5-4 0,4-7-5 16,1-5 0-16,7-7-3 0,-1-5 0 15,3-6-2-15,-4-3-64 16,-3-3-19-16,-4-7-24 0,-6-3-44 15,-4-1 8-15,-8 0-9 0,-6-2 4 16,-5-5-65-16</inkml:trace>
  <inkml:trace contextRef="#ctx0" brushRef="#br0" timeOffset="649279.2009">28116 15596 852 0,'0'0'0'0,"0"0"81"0,0 0 5 16,0 0-25-16,0 0-18 16,0 0-17-16,0 0-19 0,0 0-14 15,0 0-86-15,509 49-23 0,-470-45 41 16,-4-2 24-16,-5-1 43 16,-5-1 12-16,-5 0 23 0,-3 0 35 15,-6-1 3-15,-4 1-4 0,0 0-11 16,-7 11-12-16,0 4 7 0,-4 5-16 15,-4 4-13-15,-2 1-9 0,-1 2-1 16,-3 1-3-16,5-2-2 0,0 1 0 16,4-8 1-16,5-5-3 0,2-6 1 15,5-5 0-15,3-3 0 0,4-5 6 16,5-7 5-16,5-2-1 16,6 2-4-16,4 4 9 0,-1 5 9 15,-3 6-1-15,-3 11-6 0,-6 6-12 16,-6 8-2-16,-4 0 0 0,1-2-6 15,-4-4-29-15,0-3-4 16,2-5-11-16,2-3-54 0,4-7-21 16,-2-4-1-16,3-3-15 0,2-6 18 15,0-3 7-15,-4 1 5 0,3-1-19 16</inkml:trace>
  <inkml:trace contextRef="#ctx0" brushRef="#br0" timeOffset="649393.5211">29259 15961 162 0,'0'0'0'16</inkml:trace>
  <inkml:trace contextRef="#ctx0" brushRef="#br0" timeOffset="650140.7701">29440 15655 833 0,'0'0'0'16,"0"0"81"-16,0 0-3 0,0 0-21 15,0 0-17-15,0 0-7 16,0 0 7-16,0 0-4 0,0 0-14 16,-20 260-10-16,8-236-5 0,-1-5-2 15,2-5-3-15,2-6 0 0,2-4 1 16,5-4 2-16,-1-5 4 0,3-7-10 16,7-3 2-16,2-7-1 15,7-2 1-15,5 2 4 0,4 5 5 16,3 4 4-16,2 7 11 0,1 6 9 15,-4 6-5-15,1 9-2 0,-6 6-13 16,-1 1-11-16,-1 0-3 0,-1-1 0 16,0-4-127-16,-3-5-48 15,3-2-117-15,-4-6-74 0</inkml:trace>
  <inkml:trace contextRef="#ctx0" brushRef="#br0" timeOffset="650533.6488">30226 15321 983 0,'0'0'0'0,"0"0"13"15,0 0-13-15,0 0 7 0,0 0-3 16,0 0 0-16,0 0 15 0,0 0 25 15,-192 302 17-15,184-254 10 0,5-3-13 16,3-7-32-16,11-9-16 0,6-6-4 16,3-4 4-16,6-8 4 0,2-3 9 15,5-4 3-15,5-4-4 16,1-5 1-16,4-7-2 0,3-7 17 16,-2-6-7-16,3-3-13 0,-1-6-3 15,-3-1-1-15,-2-3-6 0,-10-4-3 16,-5 0 0-16,-13-2-5 0,-11 4 0 15,-8 4-14-15,-15 3 5 16,-9 8-4-16,-8 7 2 0,-5 9 1 16,-9 9-6-16,-6 3-30 0,1 11-23 15,1 7-14-15,4 4-83 0,8 4-58 16,5-3-134-16</inkml:trace>
  <inkml:trace contextRef="#ctx0" brushRef="#br0" timeOffset="650790.5311">30739 15168 985 0,'0'0'0'16,"0"0"121"-16,0 0-21 0,0 0-54 15,0 0-17-15,0 0-9 16,0 0 7-16,0 0-8 0,0 0-11 16,-406 304-4-16,317-235 3 0,-4 3-5 15,-3 1 0-15,1-5-4 0,-5 5-115 16,-1-2-22-16,-1 2-113 16,-1-1-153-16</inkml:trace>
  <inkml:trace contextRef="#ctx0" brushRef="#br0" timeOffset="657022.6211">16843 16322 506 0,'0'0'0'16,"0"0"51"-16,-16-16 35 0,8 14-20 16,-3-2-5-16,-2 3-15 0,-3 1-19 15,0 0 0-15,-2 0 1 16,1 7-5-16,-3-1-1 0,-1 3 1 15,-1 0-6-15,-1-1-3 0,1 3-6 16,3 3-7-16,0 3-1 0,4-1 0 16,2 3 0-16,6 2 0 15,2-1-2-15,5 4 1 0,4 2 2 16,7-1 8-16,4 0 1 0,6 0 2 16,0-2-2-16,5-1-7 0,-1-6-1 15,2-4-3-15,0-7 2 0,-2 0 2 16,-2-4-3-16,0-1 0 0,0-3-22 15,-1-3-20-15,0-4-18 0,-2-1-26 16,-6-3-75-16,3-3-58 16,-4-2-71-16</inkml:trace>
  <inkml:trace contextRef="#ctx0" brushRef="#br0" timeOffset="657179.7517">16912 16351 389 0,'0'0'0'0,"0"0"113"0,0 0 16 15,0 0-35-15,0 0-20 0,0 0 11 16,0 0-27-16,0 0-8 0,0 0-11 16,-147 61-11-16,125-37-10 0,2 0-11 15,2-3-5-15,1 0-1 0,7-5-2 16,3-3-65-16,4 1-28 16,3-7-90-16,4-1-19 0,7-6-21 15</inkml:trace>
  <inkml:trace contextRef="#ctx0" brushRef="#br0" timeOffset="657457.492">17003 16454 458 0,'0'0'0'0,"0"0"146"0,0 0-70 16,0 0-14-16,0 0 18 0,0 0-25 16,0 0-21-16,0 0-13 0,0 0-9 15,33 163 7-15,-34-159 10 16,0-4-15-16,1 0-13 0,3-6 5 15,5-8 5-15,2-4-12 0,1-3 0 16,5-4 2-16,3 6-2 0,0 3 1 16,2 7 0-16,-3 7 0 0,-2 2 21 15,2 10 19-15,-4 6 16 0,2 4-7 16,-2 7-30-16,-3-3-13 16,0 3-3-16,0-3-6 0,-1-7-54 15,5 1-53-15,0-6-7 0,4-8-51 16,0-3-78-16,0-2 9 0</inkml:trace>
  <inkml:trace contextRef="#ctx0" brushRef="#br0" timeOffset="657840.4521">17620 16349 495 0,'0'0'0'0,"0"0"79"16,0 0 31-16,0 0-39 0,0 0-7 16,0 0-9-16,0 0-6 0,0 0 1 15,0 0-16-15,-91-11 6 0,76 20-6 16,0 0-22-16,6 3-8 16,5 0-3-16,2 1 1 0,2 5-4 15,7 1 4-15,4 1 8 0,8 1 2 16,0-1 9-16,2-1-9 0,3 0-9 15,1-3 0-15,-1 0-2 16,-3-4 0-16,-2-1 0 0,-5 1-1 16,-4-4 0-16,-4 0 8 0,-5 0 7 15,-1-2 13-15,-4 1 10 0,-7-1-12 16,-4 3-16-16,-4-3-6 16,-1-4-2-16,-2 4-4 0,1-6-27 0,1 0-31 15,2 0-26-15,3-6-45 16,0-2-13-16,7-4-93 0,2-1-136 15</inkml:trace>
  <inkml:trace contextRef="#ctx0" brushRef="#br0" timeOffset="658189.7014">17908 16290 736 0,'0'0'0'16,"0"0"114"-16,0 0-17 16,0 0-50-16,0 0-26 0,0 0-13 15,0 0-4-15,0 0-3 0,0 0-1 16,-140 51 0-16,141-36-5 0,10 2 8 16,5 3 9-16,3 1 2 0,4 2 5 15,0 1 3-15,0 0 12 16,-2-3-6-16,-3 2-9 0,-4-5 1 15,-2 0-1-15,-5-2-2 0,-3-5 3 16,-2-2 7-16,-2-4 6 0,-5 1 9 16,-3 0-9-16,-4-3-14 0,-1-1-14 15,-1-2-1-15,-2 0-2 0,-1 0-4 16,2-3-63-16,-1-2-9 16,5-4-43-16,2 2-22 0,0 1-50 15,2-2-128-15,0 3-139 0</inkml:trace>
  <inkml:trace contextRef="#ctx0" brushRef="#br0" timeOffset="660067.5001">17807 16359 392 0,'0'0'0'16,"0"0"162"-16,0 0-65 0,0 0-11 16,0 0-29-16,0 0 3 0,0 0 0 15,0 0-11-15,0 0-1 0,-37-1 4 16,37 1 3-16,1 0-13 16,6-2-7-16,4 0-8 0,3 2 0 15,2-3 11-15,1 3-11 0,2 0-2 16,-1 0 0-16,1 0-4 0,1 0 0 15,0 3-1-15,1 2-5 0,1 1-3 16,-2-1 1-16,-2 2-1 16,-2 2 1-16,-2-2 3 0,1 4-2 15,-6-4-3-15,0 0 1 0,-3-1-3 16,-2 1-2-16,-3-1 2 0,-1 1 2 16,-3 3 3-16,-7-4 0 0,-5 3-4 15,-5-1-6-15,-3 1-4 16,-5 0 0-16,-4-2 6 0,0 1-6 15,2-1 0-15,3 0 3 0,6-1-4 16,7 1 1-16,4 1-1 0,5-3-4 16,3 1 5-16,2 0 0 0,7 1-11 15,6 4 8-15,4 0 4 0,3 2-1 16,3-1 0-16,-3 1 5 16,-1-2-5-16,-5 4 0 0,-4 0 5 15,-1-2-6-15,-3 2 2 0,-4-5 2 16,-1-1-1-16,-1-2 8 0,-3 0 1 15,-3-2 2-15,-4-1-2 16,0-2-7-16,-3-2-3 0,-3 0 2 16,0 0 0-16,1-5-6 0,-2-3-22 15,2 2-14-15,-2-2-39 0,2-1-17 16,2 2 0-16,3 0-23 0,4 2-32 16,2-1-35-16,1 4-133 15,3-3-212-15</inkml:trace>
  <inkml:trace contextRef="#ctx0" brushRef="#br0" timeOffset="660602.8519">18223 16314 617 0,'0'0'0'16,"0"0"148"-16,0 0-45 0,0 0-51 15,0 0 1-15,0 0 6 0,0 0-4 16,0 0-17-16,-34 0-9 0,34 0-12 16,1 0-7-16,1 1-1 15,2 5 9-15,6 0 3 0,-2 4-3 16,6 2 0-16,0-1-2 0,1 2 4 15,3-1-5-15,2-4 1 0,-1 3 2 16,-1-3-1-16,-3 0 1 0,-3-3 1 16,-6 0-4-16,-4 1-8 0,-2 0 3 15,-2 1 2-15,-4 0-3 16,-4-1-5-16,2 0-1 0,-1 0-6 16,3-3-49-16,1 0 5 0,3 0-10 15,1 1-2-15,-1 5 35 0,2 3 20 16,0 1 4-16,0 3 0 0,5-1 10 15,-1 4 17-15,2-3 4 16,-3 2-6-16,-1 0-1 0,0-2-4 16,-2-1 1-16,-1-1 10 0,-4-1 3 15,-1-2-5-15,0-3-2 0,0-2-7 16,-2-2-3-16,-3-1-11 16,-2 1-2-16,-4 1-4 0,-3-3 0 0,1 1-35 15,-2-3-4-15,-4 0-14 16,2 0-10-16,-3-6-31 0,0-5-106 15,-2-1-95-15,1-5-276 0</inkml:trace>
  <inkml:trace contextRef="#ctx0" brushRef="#br0" timeOffset="661877.9653">18310 17076 683 0,'0'0'0'15,"0"0"51"-15,0 0-13 0,0 0-33 16,0 0 30-16,-11 51-20 0,7-26-6 15,-5 4 1-15,-2 2 1 0,-4 3-3 16,-1-1 5-16,-2-1-3 0,2-1 0 16,5-5 9-16,4-4-3 15,5-3-6-15,2-4-3 0,10-1 0 16,4 4 14-16,13-1 11 0,6-3-5 16,8-2-1-16,5-2-2 15,3-1-10-15,1-3-9 0,-2-3-3 16,-3-3-1-16,-2-7-2 0,-7-5-95 15,-3-4-10-15,-2 3-12 0,-6-6-4 16,-2 0-33-16,-7-3-10 0</inkml:trace>
  <inkml:trace contextRef="#ctx0" brushRef="#br0" timeOffset="662059.2246">18780 17273 258 0,'0'0'0'0,"0"0"161"16,0 0-47-16,0 0-35 0,0 0-68 15,0 0 50-15,0 0 27 0,0 0-2 16,44 28 3-16,-19-7-21 0,-1-3-5 15,0 2 12-15,-3-3-8 0,-4-2-15 16,-3-1-21-16,-2 3-19 16,-7 1-1-16,-3 0-9 0,-2 4 1 15,-5 2 3-15,-6 1-7 0,-4 1-5 16,0 1-35-16,1-6-43 0,-2 1-36 16,2-6-39-16,0-6-113 0,-1-1-59 15</inkml:trace>
  <inkml:trace contextRef="#ctx0" brushRef="#br0" timeOffset="662629.4288">20812 17006 462 0,'0'0'0'16,"0"0"167"-16,0 0-59 0,0 0-38 15,0 0-29-15,0 0 6 0,0 0-16 16,0 0 0-16,0 0-1 0,-25 331-6 16,24-295-5-16,-1-3-2 15,-2 1-8-15,1-7-5 0,0 2-4 16,-1 0 0-16,-2-2 0 0,3 0-46 15,-2-8 21-15,3-5-2 0,1 3-23 16,0-4-11-16,1-6-28 0,0 0-43 16,2-7-45-16,4-1-42 0</inkml:trace>
  <inkml:trace contextRef="#ctx0" brushRef="#br0" timeOffset="662996.8602">21317 17061 783 0,'0'0'0'0,"0"0"158"0,0 0-96 16,0 0-27-16,0 0-20 0,0 0-10 16,0 0-3-16,0 0 5 0,0 0 3 15,-214 62-2-15,190-40 1 16,4 0 2-16,7-5-2 0,5 0-1 15,7-7-1-15,1-3-1 0,8-1 0 16,3-4-1-16,4-2 0 0,4-3 1 16,4-10 0-16,2-2-4 0,0-1 2 15,3 2-3-15,-1 5 1 16,-3 9 19-16,0 8 15 0,-2 11 19 16,-2 11 0-16,-2 3-25 0,-5 2-13 15,-1 2-10-15,-3-4-6 0,-4 2-2 16,4-9 2-16,-1-5-2 15,2-4-53-15,4-6-12 0,-2-1-7 16,3-8-32-16,-2-1-56 0,1-1-39 16,-2-5-105-16</inkml:trace>
  <inkml:trace contextRef="#ctx0" brushRef="#br0" timeOffset="663346.955">21540 17033 773 0,'0'0'0'0,"0"0"43"15,0 0 70-15,0 0-21 16,0 0-31-16,0 0-27 0,0 0 10 16,0 0 16-16,0 0-9 0,116-9-6 15,-86 28 4-15,-3 0-17 0,-1 2-10 16,-6 1-10-16,-6 0-8 0,-6-1 0 15,-7 0 4-15,-1 4-1 0,-9 0 0 16,-8 2-4-16,-5 1 1 16,-2 4-3-16,0-1 0 0,5-3 0 15,2-3-1-15,11-3 0 0,3-1-3 16,5-5-6-16,4-3-13 0,10-2-2 16,2-1-13-16,4-7-48 15,7-3-66-15,-3 0-104 0,-2-1-267 16</inkml:trace>
  <inkml:trace contextRef="#ctx0" brushRef="#br0" timeOffset="663497.6059">21972 17433 981 0,'0'0'0'15,"0"0"170"-15,0 0-100 0,0 0-5 16,0 0 1-16,0 0-41 0,0 0-21 15,0 0-5-15,5 5-30 0,3-5-47 16,0 0-129-16,2 0-35 16,1-5-116-16</inkml:trace>
  <inkml:trace contextRef="#ctx0" brushRef="#br0" timeOffset="663798.174">22233 16922 948 0,'0'0'0'16,"0"0"100"-16,0 0-39 0,0 0-13 15,0 0-24-15,0 0-8 0,0 0 14 16,0 0 7-16,0 0-10 0,4 276-1 15,-4-235-7-15,0-1-5 0,0-6-5 16,0 1-6-16,4-4-2 16,0-8-2-16,4 0-13 0,-1-6-13 15,1 1-12-15,2-5-37 0,1 0-42 16,-1-1-46-16,1-12-106 0,-1-5-82 16</inkml:trace>
  <inkml:trace contextRef="#ctx0" brushRef="#br0" timeOffset="664169.0398">22629 16979 858 0,'0'0'0'0,"0"0"53"0,0 0 32 15,0 0-24-15,0 0-52 0,0 0-1 16,0 0 5-16,0 0 7 0,0 0 0 15,-136 112-9-15,121-76-10 16,3 4 2-16,3-2 4 0,4 3 15 16,4 0 9-16,1-2 6 0,5-3-9 15,9 3-1-15,-1-9-10 0,4 1-10 16,1-7-6-16,3-1 0 0,3-3 0 16,0-9 0-16,2-3-2 15,1-11 2-15,-2-11 2 0,1-6-1 16,0-5 1-16,-2 4 4 0,-4-1 7 15,-3 1 4-15,-7-3 11 0,-9 3 15 16,-2-1-16-16,-11 3-10 0,-7 7-8 16,-4 6-5-16,-2 4-5 0,-3 5 0 15,0 8-65-15,3 0-14 16,1 4-63-16,5-4-54 0,7-4-82 16,1-1-150-16</inkml:trace>
  <inkml:trace contextRef="#ctx0" brushRef="#br0" timeOffset="664635.4129">23048 17031 965 0,'0'0'0'0,"0"0"90"0,0 0-8 15,0 0-45-15,0 0-28 0,0 0-8 16,0 0-1-16,0 0 0 0,-154-10 7 16,150 22 3-16,4 0 2 0,10 8 1 15,7 2-5-15,6 2-1 0,5 5 1 16,3-2 0-16,0 3-1 16,-6 2-1-16,-4-5-2 0,-4 6-2 15,-8 0 0-15,-6-7 0 16,-3 2 3-16,-11-2 14 0,-6-4 7 0,-2-2-1 15,-3-1-5-15,-1-8-14 16,1 0-4-16,0-10-1 0,4-1 1 16,3-9-4-16,0-7-16 0,5-4 5 15,1-4 8-15,4-4-3 0,5-12 6 16,9 3 1-16,4-2 1 16,10-7 0-16,4 6 3 0,4 2-4 0,2 1 2 15,-2 4 5-15,-3 4 0 16,-4 2 2-16,-8 8-6 0,-5 5-3 15,-7 7-8-15,-4 4-14 0,0 2-32 16,-7 1-49-16,-4 5-40 0,-3 3-108 16,-1 2-108-16</inkml:trace>
  <inkml:trace contextRef="#ctx0" brushRef="#br0" timeOffset="664858.3808">23526 17490 1243 0,'0'0'0'0,"0"0"92"0,0 0 74 16,0 0-40-16,0 0-59 15,0 0-53-15,0 0-16 0,0 0-62 16,0 0-12-16,-63-52-6 0,55 47-35 15,-2 2-12-15,6 0-32 0,2 3-86 16,1-1-119-16</inkml:trace>
  <inkml:trace contextRef="#ctx0" brushRef="#br0" timeOffset="665413.091">23797 17015 719 0,'0'0'0'15,"0"0"102"-15,0 0 24 16,0 0-45-16,0 0-42 0,0 0 7 15,0 0 6-15,0 0-12 0,0 0-2 16,33 323-14-16,-29-296-11 0,1-5-9 16,0-3-3-16,0-3-2 0,2-4-57 15,-1 1-6-15,-1-8-25 16,-1 4-58-16,2-9-57 0,-2 0-142 16</inkml:trace>
  <inkml:trace contextRef="#ctx0" brushRef="#br0" timeOffset="665633.6629">24051 17623 1049 0,'0'0'0'0,"0"0"197"16,0 0-134-16,0 0-31 0,0 0-19 15,0 0-10-15,0 0-5 0,0 0-35 16,12-124-15-16,-11 124-7 0,5 0-73 16,-3 3-62-16,2 3-136 0</inkml:trace>
  <inkml:trace contextRef="#ctx0" brushRef="#br0" timeOffset="666087.2053">24351 17115 826 0,'0'0'0'15,"0"0"65"-15,0 0-25 0,0 0 35 16,0 0-30-16,0 0-17 0,0 0-5 16,0 0-7-16,0 0 7 0,-55 265 14 15,55-239-10-15,5-7-14 0,6-3-10 16,5-12-2-16,3-4 8 16,2-4 10-16,6-13 2 0,4-6-6 15,3-5 0-15,3-1-1 0,0-6 3 16,0 0-3-16,-5-2 1 0,-4-5 1 15,-7 2 5-15,-4-2-4 16,-11 2-8-16,-6 3-5 0,-3 5-2 16,-14 4-4-16,-2 7-2 0,-8 3 6 15,1 6-1-15,-2 4-2 0,-2 3 2 16,1 5-2-16,2 6-13 0,2 7-17 16,2 5-11-16,0 2-14 0,5 3-4 15,3-1-27-15,5 1-43 16,4 1-28-16,1 1-98 0,4-2-232 15</inkml:trace>
  <inkml:trace contextRef="#ctx0" brushRef="#br0" timeOffset="666552.7888">25590 17074 617 0,'0'0'0'15,"0"0"99"-15,0 0-42 0,0 0 29 16,0 0-7-16,0 0-10 0,0 0-13 15,0 0 11-15,0 0 3 0,268 82-21 16,-203-71-23-16,-2-2-20 16,-1-1-2-16,-4 0-6 0,-10-2-40 15,-3-6-40-15,-8 2-30 0,-5-2-12 16,-8-5-34-16,-8-2-162 0,-10-5-109 16</inkml:trace>
  <inkml:trace contextRef="#ctx0" brushRef="#br0" timeOffset="666749.227">26200 17031 517 0,'0'0'0'15,"0"0"307"-15,0 0-202 0,0 0-23 0,0 0 22 16,0 0 4-16,0 0-47 16,0 0-40-16,0 0-16 0,354 138-3 15,-326-121-3-15,-11 1-3 0,-10 2 0 16,-9 4 4-16,-16 1 0 0,-14 4 1 15,-4 0-1-15,-4-1-51 0,-2 0-33 16,2-3-106-16,4-1-70 16,3-6-47-16</inkml:trace>
  <inkml:trace contextRef="#ctx0" brushRef="#br0" timeOffset="667196.2212">28097 17181 819 0,'0'0'0'16,"0"0"66"-16,0 0-3 0,0 0-26 16,0 0-14-16,0 0-13 0,0 0-10 15,0 0 0-15,0 0 2 16,-198 11-1-16,159 8 8 0,0 6 12 15,6 0 4-15,8 1 11 0,9 4-2 16,12-2-10-16,6 6-6 0,15-7 2 16,8-2-6-16,3-6 0 0,7-6 1 15,1 0-2-15,5-4-11 0,0-8-4 16,-6 2-90-16,-1-3-4 16,-1-6-19-16,-6 0 13 0,-1-8-7 15,-3 0-43-15,-7-4-29 0,-1-4-92 16</inkml:trace>
  <inkml:trace contextRef="#ctx0" brushRef="#br0" timeOffset="667601.9344">28122 17168 649 0,'0'0'0'0,"0"0"130"16,0 0-45-16,0 0-36 0,0 0-40 16,0 0-8-16,0 0 1 15,0 0-1-15,0 0-2 0,-332 161-23 16,332-153-70-16,12-7-38 0,7-1 48 15,9-2 56-15,8-8 25 0,11-1 6 16,4 2 50-16,2 0 11 0,4 4-7 16,-4 5 35-16,1 0 5 0,-2 0 14 15,-6 10-10-15,-9 3-25 16,-8 3-21-16,-12 7-16 0,-8-6-12 16,-6 2-15-16,-3 2-3 0,-9-5-1 15,-4 1-2-15,-2-1-2 0,1-7-2 16,7-4-1-16,3-5-1 0,4-3 0 15,4-8-27-15,5-2 14 16,7-5 9-16,6-5 2 0,8 1 4 16,4 0-4-16,1 5 4 0,-1 9 53 15,-3 7-2-15,-8 5 11 0,-5 7-37 16,-2 3-15-16,-9 2-11 0,1 1 2 16,-3 2-6-16,-3-3-77 0,3 3 7 15,-2-8-13-15,1-1-57 16,5-3 8-16,3-7-9 0,1 1-137 15,9-1-112-15</inkml:trace>
  <inkml:trace contextRef="#ctx0" brushRef="#br0" timeOffset="667966.4187">29200 17219 909 0,'0'0'0'0,"0"0"62"0,0 0 23 16,0 0-26-16,0 0 5 0,0 0-31 15,0 0-13-15,0 0-8 0,-264 7-5 16,243 6-5-16,10 2 1 0,7 4-3 16,4 0 0-16,12 2-4 15,6 4 5-15,6-2 1 0,5 2-1 16,1 1 6-16,2-5 8 0,-5 4 11 15,-5-4-7-15,-6 1-6 0,-8 0-1 16,-2 2-4-16,-6-1-1 0,0-1-4 16,-13-3 3-16,-3-3-3 15,-3-3-6-15,-6-4-24 0,2-2-9 16,0-1-38-16,-1-6-48 0,2-3-43 16,1-7-111-16,-1-2-160 0</inkml:trace>
  <inkml:trace contextRef="#ctx0" brushRef="#br0" timeOffset="668963.9591">29757 17226 422 0,'0'0'0'15,"0"0"215"-15,0 0-137 0,0 0-22 16,0 0-18-16,0 0-15 0,0 0-12 15,0 0-9-15,0 0-2 0,1-32 0 16,-1 32-17-16,-1-1 4 0,1 1 9 16,0 0 4-16,0 0 0 0,0 0-2 15,0-1 3-15,0-1 15 0,0 0 17 16,0 0 3-16,0 0-1 16,-2 2-3-16,2-3-18 0,0 3-11 15,0 0-3-15,0 0 0 0,0 0 5 16,-1 0 0-16,-2 0 1 0,2 0-1 15,0-1 0-15,1 1 7 16,0-3 9-16,0 2 4 0,0 0 0 16,0 0-5-16,0 1-2 0,0-1-10 15,-1 0-2-15,0-2-2 0,1 1 2 16,0 2 1-16,0-2 2 0,-1 2 3 16,1 0-5-16,0 0-8 15,0 0 0-15,0 0 0 0,0 0-3 16,0 0 4-16,0 0 0 0,1 0 2 15,-1 0 1-15,0 0-1 0,0 0 3 16,0-1 3-16,0-1 1 0,-1-1-6 16,-2 0 0-16,-2 3 1 0,1 0-2 15,-1-1-1-15,1 1-1 0,3 0 0 16,-1 0 2-16,-2 0-3 16,1 0 1-16,0 0 0 0,0 0 0 15,-1 0 0-15,-2 1 2 0,-1-1-3 16,2 0 2-16,-5 0-1 0,0 0 0 15,-1 0 9-15,0 0-3 0,-2 0-3 16,0 3 0-16,-3 3-4 0,3-2 2 16,-1 2-1-16,0 0 0 15,-1 1 0-15,2 3 0 0,2 0 0 16,4-2 0-16,1 3 0 0,6 0 0 16,10 5 0-16,9 3 11 15,7 1-4-15,6 4-3 0,4 0-1 16,-1 2-1-16,2 2 6 0,-5 2 12 15,0 0 4-15,-10-4-1 0,-5-1-10 16,-6-2-6-16,-9 0 9 0,-2 2 8 16,-7-1 13-16,-10-8 8 0,-6-4-14 15,-5-4-23-15,-5-3-3 16,-3-2-3-16,-4-3 1 0,0-3-4 16,2-8-12-16,3-2-44 0,8-6-28 15,4-6-40-15,6-1-45 0,9 1-36 16,5 0-127-16,6 7-97 0</inkml:trace>
  <inkml:trace contextRef="#ctx0" brushRef="#br0" timeOffset="669300.4747">30231 17193 884 0,'0'0'0'0,"0"0"76"0,0 0-33 15,0 0-36-15,0 0-2 0,0 0 7 16,0 0 12-16,0 0 17 0,0 0-9 16,-227 36-18-16,212-26-9 0,11-1-1 15,4 4-2-15,10 5 2 0,11 2 15 16,3 10 3-16,8 1 14 16,6 1 10-16,2 2-8 0,-2-4-9 15,-4 9-8-15,-9-3 0 0,-7 1-1 16,-9-3 2-16,-5-12 3 0,-4-1 5 15,-6-8 3-15,-5-2-4 16,-6 1-5-16,-6-4-9 0,-4-3-13 16,-2 0-4-16,-4-3-50 0,-1-2-26 15,-1 0-41-15,-1 0-55 0,-4-4-56 16,0-1-149-16</inkml:trace>
  <inkml:trace contextRef="#ctx0" brushRef="#br0" timeOffset="672186.2559">23682 12039 649 0,'0'0'0'0,"0"0"131"16,0 0-74-16,0 0-16 0,0 0-15 15,0 0-7-15,0 0 6 0,0 0 12 16,166-191-8-16,-127 157-5 0,0 0-3 16,-1 1-8-16,0 4-8 0,-1-2-2 15,-6 6-1-15,-4 3-1 0,-4 7-2 16,-3 4-48-16,-8 5-10 16,-1 5-46-16,-6 1-45 0,-1 2-49 15,-4 3-10-15</inkml:trace>
  <inkml:trace contextRef="#ctx0" brushRef="#br0" timeOffset="672451.2499">24176 11574 556 0,'0'0'0'0,"0"0"78"0,0 0-30 15,0 0-11-15,0 0 8 16,0 0 4-16,0 0 0 0,0 0 2 15,0 0-17-15,114 26 1 0,-102-16-4 16,-4 2-13-16,-6 3-6 0,-1 1 0 16,-1 3-5-16,-8-1-1 0,-3 0 0 15,-5 0-2-15,3 0-2 16,-6 2-4-16,1-3-31 0,-2-1-2 16,-3 3-3-16,4-2 5 0,2 0-4 15,2-1-40-15,3 2-53 0,2-2-58 16,-1-1-243-16</inkml:trace>
  <inkml:trace contextRef="#ctx0" brushRef="#br0" timeOffset="673430.3636">23780 11558 586 0,'0'0'0'0,"0"0"148"0,0 0-52 16,0 0-29-16,0 0-30 0,0 0-6 16,0 0 2-16,0 0-2 0,0 0 0 15,88-44-4-15,-55 49-4 0,2-2 1 16,1-1-10-16,3-1-3 16,0-1 5-16,-4 0-5 0,-2-3 2 15,-4 0 7-15,-2-5 0 0,-9 3 0 16,-2 0-2-16,-7 0-3 0,-3 4-3 15,-3-1-3-15,-1 2 1 16,-2-1 1-16,0 1 2 0,0 0-2 16,0 0-7-16,0 4-2 0,-2 3 1 15,-1 2-3-15,1 4 0 0,2 5 0 16,-1-1 0-16,1 4 0 0,-1 1 0 16,0 3 0-16,-3 0 0 0,-2 5 4 15,-3 1-1-15,-2-2 1 16,0 2 6-16,-1 2 1 0,-1-3-4 15,1-3-2-15,-1-2-3 0,4-2-3 16,3-4 1-16,4-4 0 0,2-3 0 16,0-2-1-16,0 0-13 0,1-1-17 15,3 0-6-15,-3-2-15 0,0 1-27 16,-1-3-5-16,0 0-9 16,1-2-56-16,-1-2-35 0,0-1-76 15</inkml:trace>
  <inkml:trace contextRef="#ctx0" brushRef="#br0" timeOffset="674069.0321">23925 11854 448 0,'0'0'0'0,"0"0"121"15,0 0-16-15,0 0-12 16,0 0-23-16,0 0 4 0,0 0 12 15,0 0-29-15,0 0-13 0,-14-96-14 16,-6 105-13-16,-3 5-5 0,-7 8-3 16,-6 4-3-16,-5 9 1 0,-5 2-2 15,-5 8-3-15,-3-4 0 0,-3 5 0 16,1-7-2-16,3-2 0 16,10-3 0-16,7-11 0 0,10 0 0 15,11-12 1-15,11-5-1 0,6-6-24 16,15-10-20-16,10-11 42 0,10-7 2 15,5 0 0-15,8-6 0 0,-3 2 0 16,3-2 0-16,-6 4 36 16,-2 6-1-16,-10 5-8 0,-10 6-18 15,-15 8-6-15,-9 5 3 0,-14 5 13 16,-10 6-17-16,-5 7-4 0,-3 4-38 16,0 0-39-16,7 3-52 15,5-1-29-15,8-3-58 0,6-1-62 16</inkml:trace>
  <inkml:trace contextRef="#ctx0" brushRef="#br0" timeOffset="676846.6953">23088 12525 275 0,'0'0'0'16,"0"0"119"-16,0 0-59 0,0 0-6 15,0 0 14-15,0 0-13 0,0 0-6 16,0 0 0-16,-1-17-14 0,1 17-10 15,0 0 2-15,-2 0-13 0,2 7-4 16,0 6-6-16,0 0 1 16,-3 5 3-16,2 2 7 0,-1 5-8 15,1 7 0-15,0 0-1 0,-1 3 1 16,0 1 0-16,-1-6 0 16,-1 1-2-16,-2-2 0 0,0-5-2 0,-2 0-2 15,4-5 3-15,-2-4-3 16,1-2 1-16,2-2-1 0,-1-5-1 15,2 4 0-15,-1-2 0 0,-1-2-13 16,2 2 6-16,-3-4 3 0,3-1 3 16,0 0 1-16,1-3 0 0,0 0 2 15,0 0-2-15,0 0 4 0,0-2-3 16,0-3 0-16,0 0-1 16,1 0 0-16,0-1 0 0,0-1 0 15,0-3 1-15,0 1 0 0,0-3 0 16,0 2 2-16,0-2 6 0,0-2-2 15,0-1 0-15,1 2 2 0,1-4-2 16,0 1-3-16,-1-1 1 16,1-1 0-16,-1-3 0 0,2-1-2 15,0 2 0-15,1-4 0 0,4-2 0 16,-1 1-3-16,4-6 0 0,1-1 2 16,3 1 3-16,3-2 8 15,0 3 14-15,3-1 9 0,-1 4 4 16,0 4-5-16,-2 0-8 0,-2 10-11 15,-3 3-11-15,-3 3 1 0,-4 7-3 16,0 0-3-16,0 10 0 0,0 5 8 16,-1 2-5-16,-3 4 1 0,1 0-1 15,-3 3-2-15,0-2 0 16,-5 1 2-16,-1-4-3 0,-5-3 0 16,0-1 6-16,-4-2-4 0,1-1-4 15,-3-3-10-15,1-2-1 0,1-3-2 16,0-2 9-16,4 1 0 0,0-3 2 15,4 1-3-15,2 2 2 16,1 0-2-16,4 3-4 0,0 1 6 16,1 6 2-16,4 1 0 0,2 6 3 15,2 1 0-15,-2 0 0 0,2 3 0 16,-1 1 0-16,1-1 0 0,0-2 0 16,2-3 10-16,2 0-1 0,0-4-3 15,4-3-2-15,-3-5-2 16,6-3 1-16,-3-1-1 0,5-3 0 15,1-4 0-15,-1-5 0 0,0-4-1 16,0 0 0-16,-1-2-1 0,-5 0 0 16,0 1 3-16,-6 2-2 0,-5 6 0 15,-2 0 3-15,-3 3-1 0,-1 2 10 16,-5 1-3-16,-4 1-8 16,-1 6-2-16,0 6 0 0,-1-1 0 15,-1 5-1-15,5 0 1 0,4 0-1 16,1 2 1-16,3-2-2 0,1-1 1 15,6-2 0-15,1-3 0 0,4-4 1 16,-2-2 0-16,-2-4-1 16,4-1 1-16,-2-1 0 0,1-6 9 15,0-4 4-15,-3-2-2 0,0 0-6 16,0-3 2-16,-1 0 7 0,-4-3-1 16,-2 1-3-16,-1 0-5 0,0 0-3 15,-2 1-1-15,-5 2 1 16,-3 1-2-16,-1 3 0 0,-1 2 0 15,0 5-6-15,3 3-1 0,0 1-6 16,2 1-1-16,4 5 0 0,-2 1 3 16,1-1 7-16,4 1 3 0,0 2-2 15,4-1 1-15,2 0 1 16,4-2 1-16,3-3 0 0,0 1 0 16,5-2 1-16,0-1 1 0,0-1 0 15,0 0 4-15,-3-1 1 0,-2-6 0 16,-1 2 0-16,-1 1-2 0,-1 1-2 15,-4 2 1-15,-2-1-4 16,-3 2 0-16,0 0 2 0,-1 0-1 16,0 0 3-16,0 0-1 0,0 2-1 15,0 2 0-15,-3 3-1 0,1 4-1 16,1 0 0-16,1 4 0 0,0-1 0 16,0 2 0-16,0-5 0 15,0 1 0-15,2-2 0 0,4 0-1 16,0-2 1-16,2-2 0 0,-3-2 0 15,-1-2 0-15,2-1 0 0,1-1 0 16,2 0 2-16,0-3-1 0,0-3 0 16,1-1 0-16,1-2-1 15,0 0 0-15,3-1 0 0,-3 1 1 0,-1 0 0 16,1 1-1-16,-6 2 0 16,0 2 0-16,-5 3 0 0,1 1 0 15,-1 0 0-15,0 5-5 0,1 1 5 16,0 1 0-16,1 0 2 0,-1 2-2 15,2-1 0-15,-1-3 0 0,2 0 0 16,2-2 0-16,-2-3 0 16,4 0 7-16,-2-3 2 0,5-5-4 15,1 3 2-15,-2-3 0 0,3-2-6 16,-2-5 2-16,-1 1-2 0,3-3 1 16,-2-4-2-16,2 1 0 15,-2-5 3-15,2-4-1 0,1-3 0 16,-4-4-2-16,2-3 0 0,-4-4 2 15,-2-1-2-15,-1 2 0 0,0 4 2 16,1 1-2-16,-1 10 0 0,-4-1 0 16,0 7 1-16,-1 2-1 0,0 6 6 15,0 5 5-15,-2 4 1 0,-2 2-5 16,-1 2-5-16,2 5-3 16,-3 6-1-16,3 12 2 0,2 5 0 15,1 8-2-15,4 10 2 0,2 0 0 16,1 2 0-16,-1 0 1 0,-1-3-1 15,-1-3 0-15,-3-6 0 16,0-5 1-16,0-6-2 0,-1-5-9 16,0-4-3-16,0-5-17 0,0-4 0 15,1-3-8-15,-1-3-34 0,0-1-4 16,0-4 18-16,-2-4-59 0,-4-6-30 16,0-3 5-16,-6-5-24 0,1-5-2 15,-7-2-73-15</inkml:trace>
  <inkml:trace contextRef="#ctx0" brushRef="#br0" timeOffset="677062.8424">23896 12628 317 0,'0'0'0'0,"0"0"151"0,0 0-90 16,0 0-35-16,0 0 23 0,0 0 29 16,0 0-19-16,0 0-13 0,0 0 4 15,103 30-20-15,-76-20 5 0,-3-2 3 16,0 2-17-16,-3-5-13 16,0 2-2-16,-3-1 3 0,-5 0 12 15,1 0 15-15,-5 3 2 0,-2-1-7 16,1 4 3-16,-3 1-6 0,2 0-13 15,-5-1-11-15,1 2-1 0,-2-3-2 16,-1-3-2-16,0-1 1 16,0-2 0-16,0-4 0 0,0-1 0 15,0 0 5-15,0-4-5 0,0-2 0 16,-4-1-54-16,0-4-28 0,-3-1-33 16,2-5-37-16,-2-8-57 0,3 4 13 15,1-3-41 1</inkml:trace>
  <inkml:trace contextRef="#ctx0" brushRef="#br0" timeOffset="677355.5355">24169 12661 139 0,'1'-14'0'0,"3"4"0"15,-3 3 261-15,1 2-163 0,0 4 18 16,0 1-16-16,2 1-11 0,6 7 10 16,1 0-23-16,2 6-19 0,1-1-1 15,3 3-10-15,-2-2-7 0,-3 2-2 16,2 3-19-16,-5-5-11 0,-1 3-4 16,-3-1 0-16,1-7-2 15,-3-1 0-15,-2-5 0 0,2 1-2 16,-3-1-12-16,1-3-1 0,-1 0 0 15,0-7 4-15,4-2-6 16,-1-1 0-16,4 0 5 0,2 1 7 16,0 2 2-16,1 5 3 0,0 2 18 15,-3 0 4-15,-1 8 8 0,0 0-11 16,-2 4-8-16,0 1-8 0,2 0-1 16,-4-2 0-16,4 0-5 0,-1-5-8 15,4-2-12-15,3-4-31 16,0 0-17-16,5-7-5 0,-1-3-52 15,4 2-3-15,-3-2-31 0,2 0-59 16,-4-1 6-16</inkml:trace>
  <inkml:trace contextRef="#ctx0" brushRef="#br0" timeOffset="678440.4299">24772 12729 666 0,'0'0'0'0,"0"0"214"0,0 0-96 16,0 0-57-16,0 0-22 0,0 0-25 15,0 0-10-15,0 0 4 0,-23-20 12 16,12 22 0-16,3 3-1 0,1 1-7 16,0 1-10-16,-1 3-2 0,4-2 0 15,-3 3 0-15,5-3-2 16,-3 3 1-16,1-1 0 0,1 0-3 16,3 4 5-16,0-2-2 0,2 2-1 15,5-1 3-15,2-1-2 0,2 3 0 16,4-3 0-16,0 2 1 0,3-2 0 15,-1 1 3-15,-1 0-3 16,-5 0 0-16,-5-1 2 0,-2 0-1 16,-2-1 6-16,-2-5 8 0,0 1-5 15,-3-4-1-15,-5 1-2 0,0 1-4 16,-5-1-2-16,-1 0-2 0,-3-1-8 16,0 0-1-16,-2 4-5 15,-3 1-9-15,-1 2 9 0,-5 1 12 16,1 0 2-16,4-3 1 0,7-2 0 15,6-5 6-15,2-1 4 0,8-3 2 16,0-6-19-16,7-7 3 0,6 0 8 16,2-8 23-16,5 1-7 0,5-3-5 15,7 0-1-15,3-2 11 0,3 0-8 16,3 2-14-16,1 2 0 16,-4 5-6-16,0 6-192 0,-7 1-38 15,-6 6-162-15</inkml:trace>
  <inkml:trace contextRef="#ctx0" brushRef="#br0" timeOffset="678934.1305">25522 12358 681 0,'0'0'0'0,"0"0"83"15,0 0-42-15,0 0-1 16,0 0-17-16,0 0-5 0,0 0 10 15,0 0-7-15,0 0 20 0,9 357 16 16,-5-311-22-16,2-7-11 0,-3-6-13 16,-2-5-7-16,-1-6-2 0,0-8-1 15,-1-3 0-15,-1-5-2 0,0-4-53 16,-3-2 4-16,3-5-60 16,-6-9-151-16,0-5-7 0,-7-7-54 15</inkml:trace>
  <inkml:trace contextRef="#ctx0" brushRef="#br0" timeOffset="680050.1939">25291 12445 520 0,'0'0'0'0,"0"0"246"0,0 0-114 15,0 0-18-15,0 0 1 0,0 0-38 16,0 0-34-16,0 0-34 0,239-39-6 16,-188 57-6-16,-3 1-87 0,-5 2 21 15,-3 2 20-15,-8-2 20 16,-3-1 14-16,-6-4 6 0,-3-3 6 15,-8-1 2-15,-3 0 2 0,-5-3 9 16,-1 3 24-16,-1-2 6 0,-2-1 3 16,-2 3-7-16,-3 2 1 0,-3-3-8 15,2 3-19-15,-3-1-4 16,0-2-2-16,-1 4-2 0,0 0-1 16,-1 0 0-16,-2 2-1 0,1-1 0 15,5 1 2-15,-1 1-2 0,4-4 0 16,0 2 0-16,4-5 0 15,0-3-2-15,5-2-1 0,1-4-1 0,5-2 1 16,5 0 5-16,0-5 3 16,4-3-2-16,2-2-1 0,-1-2-1 15,3-3 0-15,1 5 1 0,0-5 0 16,1-2 1-16,-2-1 1 0,1-4-4 16,0-2 0-16,-1 0 4 15,0-4-5-15,4 0-10 0,-3-4-9 16,0-1-3-16,-2 1 10 0,-4-4 10 15,-4 0 4-15,-5 2-1 0,-2-2 0 16,-6 1 3-16,-2 0-2 0,0 8 7 16,-5 5 7-16,0 12 0 0,0 9-4 15,-3 1-7-15,-2 3-1 0,-3 13-3 16,1 6 0-16,1 9 0 16,0 6 0-16,2 4 0 0,-1 7-1 15,4 2 1-15,-2 1 0 0,4 3 0 16,-1-7 0-16,5 1 0 0,0-8 0 15,6-5 0-15,-1-4 0 0,4-10 0 16,-2-6 0-16,0-5 0 16,2-6 0-16,0-4 12 0,2-1 6 15,-1-10-2-15,-4-2-3 0,4-5-2 16,-3 0 2-16,-2-3-9 0,-2 0-2 16,-3-1 0-16,0 0-4 15,-5 2-8-15,-3 6 0 0,2 2 0 16,1 6 5-16,3 5 3 0,0 1 2 15,2 0 0-15,0 6-12 0,2-2 9 16,5 6 2-16,5-4 1 0,1-3 0 16,4-2-5-16,3-1 4 0,1-4-1 15,2-9 3-15,-1 0-2 16,2-6 2-16,3-5 1 0,-2 0-1 16,0-3-2-16,-1 2 2 0,-3-6 6 15,0 5 6-15,-2-4 3 0,-2-1-1 16,-3-3-2-16,-1-2-4 0,-4 6-4 15,-3 5-2-15,-4 8-1 16,-2 9-1-16,0 2 1 0,-4 6 0 16,-4 6-1-16,-2 7-2 0,-6 12 2 15,-1 2-1-15,1 7 0 0,0 4 0 16,3 3-1-16,3 2 0 16,0 4 1-16,4-3-4 0,-1 5 3 0,4-7 1 15,3-1 0-15,0-4-2 16,3-5 2-16,6-5 0 0,2-6-2 15,3-2 3-15,3-9-2 0,2-6-2 16,8-1 5-16,2-3 2 0,4-7 1 16,4-3-2-16,1-5 2 0,-4 0 0 15,-1-3 1-15,-5 1 1 0,-1 2 1 16,-9 1-2-16,-3 3 0 16,-7 4-2-16,-5 0 0 0,-3 2 3 15,-3 0 5-15,-9 3-1 0,-4 2-11 16,-3 0 0-16,-2 6 2 0,0 5 0 15,5 1-4-15,0 4 0 0,7-1 2 16,2 2-9-16,5-1-2 16,2-1 3-16,8-2-3 0,4-2-15 15,1-1-13-15,-1-1-26 0,1-1-36 16,-3 2-28-16,-3-1-71 0,-3 1-71 16,-4 0-139-16</inkml:trace>
  <inkml:trace contextRef="#ctx0" brushRef="#br0" timeOffset="680761.821">24745 13308 597 0,'0'0'0'0,"0"0"103"16,0 0-12-16,0 0-18 15,0 0-21-15,0 0-32 0,0 0-12 0,0 0 2 16,0 0 4-16,-44 82 5 16,32-50 3-16,3-2 0 0,4 1 2 15,5-5-5-15,5-1-10 0,4-2 1 16,7-2 7-16,6-1 0 0,6-4-1 15,7-3 5-15,4-3-2 16,5-3 3-16,0-1 1 0,5 1-12 16,-2-3-7-16,0-1-2 0,0-1-1 15,-1-2 0-15,-4 0 1 0,-1-4-4 16,-4-3-5-16,-6 1-3 0,-6 0 1 16,-3-1-3-16,-5 4 0 15,-4-3 10-15,-6 4 3 0,0 2-2 16,-5 0-3-16,-2 0-15 0,0 0-4 15,-1 0 20-15,-7 0 6 0,2 3-5 16,-2 0 1-16,-1-1 1 0,2 1 0 16,1 0 17-16,2-1 0 0,0-2-2 15,2 3 0-15,-1-3 4 16,1 0-8-16,1 0-5 0,-2 0-4 16,3 0-2-16,-1 0 0 0,-2 0 0 15,2 3 1-15,-3 0-1 0,-2-1 2 16,3 1-2-16,-1 0-13 0,1 0 4 15,2 0-25-15,1-1-20 16,0-2-28-16,0 0-86 0,0 0-38 16,0-1-82-16</inkml:trace>
  <inkml:trace contextRef="#ctx0" brushRef="#br0" timeOffset="680988.3402">25294 13439 801 0,'0'0'0'0,"0"0"162"0,0 0-35 16,0 0-61-16,0 0-37 0,0 0-9 15,0 0-2-15,0 0-2 0,0 0-7 16,157 158-4-16,-144-139-3 16,-6-1 0-16,-7 0 5 0,-3 1 6 15,-12-1 6-15,-7 5-10 0,-9-1-7 16,-6 4 0-16,-6 1-4 0,-1 1-50 15,3-4-59-15,2 1-8 16,10-6-5-16,7-6-65 0,13-6-93 16</inkml:trace>
  <inkml:trace contextRef="#ctx0" brushRef="#br0" timeOffset="683353.6309">26619 13471 601 0,'0'0'0'0,"0"0"147"0,0 0-70 16,0 0-30-16,0 0 0 0,0 0 1 15,0 0-13-15,0 0-5 0,-12-31 13 16,11 25-3-16,1 4 3 16,0-2 0-16,-2 1-11 0,1 0-12 15,-1 0-2-15,-1 0-7 0,3 2 0 16,-3 0-4-16,0-1-1 0,0 2-6 15,0 0 0-15,-2 0 3 0,-1 0-3 16,2 0 0-16,-3 2 0 0,2-2 0 16,-1 0 2-16,2 0 0 15,-2 1-1-15,1 0-1 0,-2-1 0 16,1 2 1-16,-1 2-1 0,-3-3 0 16,-2 3 1-16,0-1-1 15,-3 1 0-15,1 2-1 0,-4 2 1 16,-2 5 0-16,-2-1-2 0,-1 1 3 15,0 3-2-15,2 1 1 0,3-1 0 16,2 0 0-16,4-1-1 0,5-2 1 16,2 1 0-16,5 1-5 0,0-1 4 15,10 3 1-15,1-3 0 16,1-1 0-16,6-1 4 0,-4-4-1 0,5-1 2 16,-3-4-1-16,3-3 2 15,-3 0 2-15,4-7-3 0,-1-6 3 16,-1-4 0-16,2-1-2 15,0-2-1-15,-3-2-2 0,1 1 2 0,-3 1 2 16,-3 5 5-16,-3 5 1 16,-2 4-2-16,-3 6-11 0,4 3 0 15,-2 13-6-15,3 3 8 0,0 13 6 16,-2-1-5-16,-1 5 0 0,-4-2-1 16,-1-1-2-16,-1-2 0 0,-3-2 3 15,-7-4-2-15,-4 0 1 16,-4 0 2-16,-3-1-3 0,-3 0 2 15,-4-1-2-15,-4-1 0 0,-2 0-2 16,-1-1-7-16,1-7-1 0,1 0-5 16,4-3 0-16,3-6-3 0,2-5 1 15,5 0 2-15,7-6-8 0,5-6-18 16,3-1 11-16,4-2 3 16,0-1 7-16,7-3 13 0,4 1 3 15,6-1 3-15,7-1 0 0,3-1 0 16,7 0 1-16,4 0 2 0,5-3-2 15,2 1 8-15,2-1 2 0,-1-3 3 16,3 2 8-16,-1-1 4 16,-3 1-9-16,-2 1-13 0,-6 2-3 15,-6 0 0-15,-4 2 1 0,-7 1-1 16,-2 1 0-16,-5 2 2 0,-1 4-2 16,-5 3 1-16,-5 3 0 0,2 5 1 15,-4-1-1-15,-2 2-3 16,-2 0-3-16,-5 6 5 0,-1 6-2 15,-3 0-2-15,0 4 2 0,-2 2 0 16,2-3-3-16,2 1 1 0,3-3 2 16,5-2-1-16,3-3 0 15,0-4-3-15,3-2-2 0,5-2 4 0,3 0 3 16,0 0 0-16,1-3 2 16,4 1-1-16,-3 2 5 0,5 2 9 15,-4 2 7-15,4 3-10 0,-1 4 0 16,4 1-4-16,-1-2-3 0,-2 0-3 15,2-4 1-15,3-6-1 0,3-1 1 16,1-11 2-16,5-7-1 16,3-5-2-16,-1-4 0 0,1-5-2 15,-2 1 0-15,-1-1 2 0,-3 0-2 16,-3-7 0-16,-5 4 2 0,-4-2-1 16,-5 0-1-16,-5 2 0 15,-5 1 3-15,-2 2-4 0,-1 3-6 0,-5 7 6 16,4 10 1-16,-2 6 0 15,-1 2-3-15,1 5 1 0,-4 0 4 16,0 5-2-16,3 9 0 0,0 6 0 16,2 9-1-16,3 6 1 0,0 1 0 15,0 0 0-15,0 3 0 16,0-3 0-16,5-1 11 0,-3-3-5 16,0-6-1-16,-1-1-3 0,0-2-1 15,-1-3 2-15,0-2-3 0,0-5 0 16,-2 0-20-16,-2-3-9 0,-2-4-11 15,-1-2-29-15,0-4-12 0,-3 0-10 16,1-8-61-16,-2-5-3 16,-4-4 23-16,1-3 9 0,-5-1 51 15,-2 0 48-15,4 5 27 0,0 2 28 16,6 6 16-16,8 3 16 0,3 0-8 16,3 1-4-16,9-1 23 15,10 4 9-15,3 0 5 0,7 1-3 16,2 0-38-16,3 1-21 0,0 5-15 15,-2-2-8-15,0 0-3 16,-2 1 0-16,-3-5 5 0,-4 1-2 0,-2-1 1 16,-4 0 5-16,-4-1 4 0,-4-7 5 15,-2 3 5-15,-6-1 7 0,-1 2 10 16,-3 2-5-16,0 1-9 16,-4-2-8-16,-6 3-10 0,-3 0-7 15,-1 0 0-15,-5 5 0 0,3 6 0 16,-4 0-2-16,1 4 2 15,4 3-2-15,3-4 2 0,5 5 4 16,5-1-3-16,2-2 7 0,7-1 2 16,7 0 1-16,3-1 2 0,2 0-3 15,4 0-5-15,0-3-3 0,1-3-1 16,-1-1-2-16,-1-3 0 0,-4-3-55 16,-2-1 21-16,-1-1-17 0,-1-5-12 15,1-1-18-15,-4-5-71 16,0 0-20-16,0-3-21 0,-5-2-26 15,-3-1 57-15</inkml:trace>
  <inkml:trace contextRef="#ctx0" brushRef="#br0" timeOffset="684628.6348">27776 13529 124 0,'0'0'0'16,"0"0"361"-16,0 0-176 0,0 0-35 15,0 0-61-15,0 0-46 0,0 0-27 16,0 0-11-16,0 0-3 16,-161 21 1-16,160-17-6 0,1 2-8 15,4-1-34-15,4-4-20 0,3 1-40 16,0-2-60-16,1 0 37 0,1 0 13 15,-2-2-5-15,3 0 8 0,1-2 76 16,-3 1 72-16,4-2 94 16,0-1-64-16,0 0-20 0,1 0-30 15,1 0 3-15,-3 2 19 0,1-1-18 16,-5 0-14-16,-1-1-4 0,-2 0 9 16,-1 1 45-16,1 4 43 15,-1-1-4-15,-5-2 4 0,2 3 10 16,-1 1-43-16,4 0-23 0,-1 0-11 15,3 4-3-15,0 0 13 0,-3 1 17 16,3 2-11-16,-2 2 4 0,-2 0 6 16,1 1-22-16,-1 1-20 0,-3-1 2 15,1 3-2-15,-2-1-3 16,0-1-6-16,-1 3-5 0,0-6 0 16,0 3 0-16,0-2-2 0,0-2 0 15,0 0 3-15,0-4-3 0,0-1 0 16,0 0 0-16,0-2 0 0,0 0-6 15,0 0 0-15,5-5-5 0,1-1 2 16,4-5 4-16,3 0 4 16,3 1 0-16,-3-1 1 0,3 6 0 15,-6 2 0-15,-1 3 4 0,0 2-4 16,-4 3 0-16,1 8 0 0,-3-6 3 16,1 4-3-16,1-3 1 15,-3-5-1-15,3 2 0 0,-1-4 0 16,3-1 0-16,1 0-1 0,1-7 1 15,0-2-5-15,0 0-5 0,1 0-22 16,0 1-22-16,0 0-15 0,2 2-29 16,-1-2-1-16,1 2 1 15,2-1 27-15,0 0 23 0,0 2 6 0,-2-1-9 16,-4 3 40-16,0 2 15 16,-2 0 31-16,-5 1 9 0,2-2 14 15,-1 1-2-15,-2 0-12 0,2-1-1 16,-2-1-7-16,0 1-14 0,0 0-1 15,-2 2 17-15,-2 0-6 0,0 0-13 16,-4 0-6-16,1 3-5 16,-1 0 8-16,2 2 7 0,1 1-14 15,2-2-6-15,3 2-2 0,0-4-2 16,6 0 2-16,2-2 4 0,3 1-4 16,2-1 2-16,3 0-2 0,5 1 0 15,-2 0 0-15,-3 5 4 16,2 4 2-16,-6 1-3 0,0-1 1 15,-3 0 0-15,-2-1 0 0,-2-2 1 16,-2-1-2-16,-1-3-1 0,0-2-1 16,2-1 0-16,-1 0 3 0,0-3-1 15,1-5-3-15,-1-3 0 0,2 1-2 16,1 0-14-16,3 1-15 16,-2 2-16-16,0-1-9 0,1 3-2 15,-3 0-28-15,-2 2 2 0,-2-1 8 16,0 0-13-16,2 1 12 0,0 0 2 15,1-2-11-15,0 0 64 0,0-2 16 16,-1 2 5-16,2 3 0 16,-3 0 70-16,0-1 5 0,0 2-13 15,-1 1-5-15,-1 0 13 0,0 0-25 16,0 1-7-16,0 7 1 0,0 1-20 16,0 3-5-16,-3 1 3 15,-1 3-3-15,-1 1 1 0,1 2 8 16,0 1-7-16,0-3 3 0,1 1 7 15,2-4-13-15,1-4-8 0,3-4-1 16,0-6-3-16,4 0 7 0,3-7 13 16,4-4-11-16,6-3-4 0,1-3-3 15,6 0-2-15,2-2 3 0,1 3 11 16,-3 5 2-16,-3 1-4 16,-5 6-2-16,-6 2 4 0,-5 2 6 15,-1 4-2-15,-4 8-1 0,1 1-4 16,-4 6-10-16,0 0-1 0,-6 1-2 15,-3 2-1-15,-3 4 0 16,-5 5-17-16,-2-2-10 0,-3 2 10 16,-4 3-12-16,0-3-9 0,-6 2 8 15,-6 0-4-15,-1 1-1 0,-4-1 19 16,0 0 5-16,3-2 4 16,5-6 1-16,3-6-35 0,13-6-68 0,7-9-20 15,9-7 4-15,8-16 49 16,18-10 66-16,12-8 19 0,13-7 26 15,9-7 18-15,8-4-23 0,13-7 45 16,9 2 46-16,7 4-49 0,-4 8-49 16,-14 12-44-16,-17 10-266 0</inkml:trace>
  <inkml:trace contextRef="#ctx0" brushRef="#br0" timeOffset="698825.7127">14085 8808 559 0,'0'0'0'0,"0"0"175"0,0 0-124 0,0 0-17 16,0 0-6-16,0 0-12 16,0 0 7-16,0 0 8 0,-25-70 11 15,34 49 19-15,3-2-15 0,2 0-17 16,5-2-10-16,7-3 4 0,10-7-4 15,9-4-1-15,8-8-2 0,8-6-3 16,6-3-6-16,5 0-2 16,2 2-3-16,-2 6-3 0,-3 4-5 15,-7 7-12-15,-8 7 2 0,-10 7-4 16,-10 5-6-16,-8 7 6 0,-6 3 1 16,-8 3-6-16,1 0-22 0,-3 0-7 15,-1 1-50-15,0 0-118 16,-5 0-42-16</inkml:trace>
  <inkml:trace contextRef="#ctx0" brushRef="#br0" timeOffset="699106.7931">14752 8024 467 0,'0'0'0'0,"0"0"147"16,0 0-102-16,0 0-36 0,0 0 16 16,0 0 16-16,0 0 47 15,0 0 24-15,0 0-20 0,121-196-22 16,-70 169-27-16,4 7-33 0,0 4-9 15,-6 7-2-15,-8 8-41 0,-13 3 17 16,-10 13 15-16,-11 6 15 16,-7 8 1-16,-6 2 3 0,-11 7 17 15,-12 3 0-15,-8 2 1 0,-8 6-5 16,-1-1-9-16,0 1-11 16,3-2-4-16,1 1-48 0,3-4-95 0,2-1-32 15,3-5-32-15,4-3-167 16</inkml:trace>
  <inkml:trace contextRef="#ctx0" brushRef="#br0" timeOffset="699632.9656">14590 9328 541 0,'0'0'0'0,"0"0"105"15,0 0-45-15,0 0 16 0,0 0 8 16,0 0-17-16,0 0 3 0,0 0-3 16,0 0-17-16,286-421-19 0,-230 353-23 15,-2 5-8-15,-7 11 0 16,-9 3-76-16,-8 11 54 0,-9 5-10 15,-8 4 8-15,-3 7 11 0,-7 1-23 16,1 2-14-16,1 3-10 0,-2 0-58 16,2 3-15-16,-5 2-48 15,0 3-93-15</inkml:trace>
  <inkml:trace contextRef="#ctx0" brushRef="#br0" timeOffset="699855.2127">15021 8435 374 0,'0'0'0'15,"0"0"226"-15,0 0-153 0,0 0-13 16,0 0 28-16,0 0-25 0,0 0-12 15,0 0-19-15,-109 4-18 0,134-19 4 16,13-6 7-16,12-3 7 16,13-5 0-16,4 1-5 0,1 0-22 15,-7 5-5-15,-6 6 0 0,-13 6-7 16,-14 8 6-16,-9 3 0 0,-16 14-1 16,-3 6 4-16,-13 6 15 0,-11 9 0 15,-9 4-5-15,-9 3 0 16,-2 5-8-16,-1 5-3 0,-3 1-2 15,-1 3-101-15,-2 6-64 0,-1-2-165 16,-3 1-191-16</inkml:trace>
  <inkml:trace contextRef="#ctx0" brushRef="#br0" timeOffset="706351.3435">19821 5701 373 0,'0'0'0'0,"0"0"107"16,0 0-46-16,0 0-6 0,0 0-18 15,0 0-5-15,0 0 2 0,0 0 7 16,-75-48-5-16,63 42-3 16,-2 3 0-16,-2 1-10 0,1 1-7 15,-3 1-9-15,-2 0-3 0,-1 3-3 16,0 2 0-16,-3 6-1 0,-3-1 0 15,-1 0 0-15,-5 2 1 0,-1-3-1 16,-2 1 1-16,-7-1-1 16,-3 0 26-16,-6 1-11 0,-4 1-9 15,-1 0-3-15,-4-1-3 0,2 0 0 16,0-3 1-16,2 0-1 0,5 0-6 16,5-2-2-16,3 1-8 0,6-3-1 15,8-1-4-15,4 0-10 16,8-2-8-16,5 0-15 0,5-4-17 15,7-3-34-15,2 1-54 0,8-5-121 16</inkml:trace>
  <inkml:trace contextRef="#ctx0" brushRef="#br0" timeOffset="706659.0321">18858 5706 480 0,'0'0'0'15,"0"0"96"-15,0 0-23 0,0 0-24 16,0 0-30-16,0 0-17 0,0 0-3 16,0 0 1-16,0 0 0 15,-107 47 0-15,78-28 2 0,0 1-1 16,-4-2 9-16,3-2 33 0,2-3 0 16,5-2-12-16,7-2 0 0,9-1-16 15,7-2-12-15,4 2-6 16,18 2 0-16,15 1 10 0,14-2 4 15,16 4-4-15,9-1-6 0,8 2-2 16,0-1-147-16,-1-3-205 0</inkml:trace>
  <inkml:trace contextRef="#ctx0" brushRef="#br0" timeOffset="729719.3566">15403 12147 555 0,'0'0'0'0,"0"0"130"0,0 0-115 15,0 0 30-15,0 0-25 0,0 0-1 16,0 0 2-16,0 0 1 0,50 165 2 16,-40-137-3-16,-2-2-5 0,-2-3 1 15,0-3-3-15,0-1-8 0,1 0-2 16,-2-2-1-16,4 2-3 16,-3-3 0-16,-2 0-31 0,-1 0 9 15,2 0-17-15,-4-3 19 0,2-5 1 16,-2 0-32-16,0-6-50 0,6-2-70 15,-4-3-96-15</inkml:trace>
  <inkml:trace contextRef="#ctx0" brushRef="#br0" timeOffset="730169.6973">15822 11883 490 0,'0'0'0'0,"0"0"246"0,0 0-187 16,0 0-23-16,0 0 0 0,0 0 0 16,0 0-9-16,0 0-4 0,0 0 3 15,-110 103-3-15,98-83-4 0,1 2-9 16,0 3-2-16,1 0 5 16,0 3-2-16,5-4 0 0,-1-1-3 15,3-4 3-15,3-4-4 0,0-6-5 16,5-4-4-16,4-4 4 0,1-1 9 15,1-5 16-15,3-10 3 0,-2-1-8 16,2-4 0-16,-4-3-3 16,0 2-6-16,-2 3-4 0,3 0 0 15,-3 9 2-15,2 5 0 0,-1 4-3 16,1 3 0-16,4 9 6 0,0 7-2 16,1 3-3-16,-1 8-5 0,2-3 1 15,-2 1-5-15,-1-7 0 16,-2-2 0-16,1-3 3 0,-2-2-4 15,1-1-4-15,-1-1-19 0,-2-4-23 16,-2 3-6-16,2-3-24 0,-3 1-33 16,2 5-39-16,0-3-79 0,-2-2-166 15</inkml:trace>
  <inkml:trace contextRef="#ctx0" brushRef="#br0" timeOffset="730474.0715">15930 11883 685 0,'0'0'0'16,"0"0"326"-16,0 0-185 0,0 0-40 16,0 0-47-16,0 0-44 15,0 0-8-15,0 0 1 0,0 0 4 16,232-118 1-16,-217 133 4 0,0 4 2 15,-5 3-5-15,-2-2-4 0,-6 3 2 16,-2-3 0-16,0 4-2 0,-4 0-1 16,-2-2-1-16,3 3-3 0,2-3 0 15,0-1 3-15,1-2-4 16,2-5-1-16,5-1 4 0,6-3-3 16,-1 1-1-16,2-3-9 0,4 3-46 15,-2-4-75-15,3 3-66 0,-3-4-90 16,-5 2-277-16</inkml:trace>
  <inkml:trace contextRef="#ctx0" brushRef="#br0" timeOffset="730607.3227">16414 12162 998 0,'0'0'0'0,"0"0"248"0,0 0-145 0,0 0-66 15,0 0-30-15,0 0-9 16,0 0-10-16,0 0-19 0,69-65-21 15,-55 55-19-15,3-1-65 0,-1 0-106 16,-2-5-120-16</inkml:trace>
  <inkml:trace contextRef="#ctx0" brushRef="#br0" timeOffset="731007.2343">16519 11371 623 0,'0'0'0'0,"0"0"235"0,0 0-104 16,0 0-59-16,0 0-52 0,0 0 6 15,0 0-12-15,0 0 2 0,0 0 27 16,85 191-2-16,-61-143-8 16,-2-7-8-16,1 1-11 0,-2-9-10 15,-5-1-2-15,1-6 0 0,-3-3 0 16,-2-2-2-16,1-3 0 0,-2 0 0 15,1-2-25-15,-3-1-11 0,-1-2-23 16,-2-5-43-16,1 0-33 16,0-7-49-16,2-1-160 0</inkml:trace>
  <inkml:trace contextRef="#ctx0" brushRef="#br0" timeOffset="731394.1452">16943 11220 604 0,'0'0'0'0,"0"0"199"15,0 0-98-15,0 0-38 0,0 0-11 16,0 0-21-16,0 0-9 0,0 0 12 16,0 0-4-16,-45 92-3 15,45-53-3-15,0 2-6 0,3 6-7 16,3 3-4-16,1 0 7 0,5 0 6 15,1-6-4-15,3 1-14 16,2-7 9-16,1-9-10 0,5-3 2 16,1-8-4-16,1-6-1 0,2-6 3 15,0-6-1-15,-1-10 0 0,1-4 8 16,-2-7 13-16,-3-5 11 0,-1-4-5 16,-6-2-3-16,-5 3 6 0,-5 1 5 15,-6 5-7-15,-3 3-3 16,-10 4 264-16,-2 7-561 0,-4 6 273 15,-1 3 2-15,0 12-2 0,3 2-1 16,1 7 0-16,6 0 0 0,2 1-81 16,3 1 14-16,5-1 6 0,0-4-67 15,5-1-71-15,3-7-130 0</inkml:trace>
  <inkml:trace contextRef="#ctx0" brushRef="#br0" timeOffset="731842.5554">17330 11164 975 0,'0'0'0'0,"0"0"377"16,0 0-624-16,0 0 279 0,0 0-4 16,0 0 8-16,0 0 4 15,0 0-15-15,0 0-9 0,-92 76-8 16,102-51-3-16,11 2-2 0,6-3 0 15,6-1 5-15,5 2-1 0,3-5 19 16,2 1 7-16,-3-1-4 0,0 2-6 16,-5 2-14-16,-6 1-6 0,-4 1-1 15,-5 1 0-15,-8 0-1 16,-4-2 1-16,-5-1 0 0,-3-5 2 16,-7-4-1-16,-6-2 3 0,-5-3-3 15,-2-3-1-15,-3-5-4 0,-2-2-27 16,1-13-19-16,2-12 7 0,1-8 0 15,3-8-1-15,5-5 24 16,8 0 18-16,5-4 0 0,5 2 19 16,7 3 15-16,4 0 15 0,1 4-4 15,1 3-13-15,-4 7-11 0,0 4-16 16,-6 10-7-16,-5 5-28 0,-2 7-15 16,0 5-26-16,-1 4-101 0,0 7-85 15,1 3-125-15</inkml:trace>
  <inkml:trace contextRef="#ctx0" brushRef="#br0" timeOffset="732002.9967">17869 11495 1241 0,'0'0'0'16,"0"0"243"-16,0 0-166 0,0 0-62 15,0 0-17-15,0 0-31 0,0 0-44 16,0 0-21-16,0 0 14 16,2-52-100-16,-6 46-229 0</inkml:trace>
  <inkml:trace contextRef="#ctx0" brushRef="#br0" timeOffset="732523.8742">17969 10809 962 0,'0'0'0'16,"0"0"209"-16,0 0-190 16,0 0-4-16,0 0 2 0,0 0 13 15,0 0 6-15,0 0-9 0,0 0 3 16,121 295 1-16,-96-259-8 0,-6-4-10 15,1-7-6-15,-1-1-4 0,0-3-2 16,-3-4-2-16,-1-2-41 16,-2-2-11-16,0-3-53 0,-2-1-39 15,2-3-41-15,-4-4-112 0,-3-2-25 16</inkml:trace>
  <inkml:trace contextRef="#ctx0" brushRef="#br0" timeOffset="732749.4123">18411 11161 931 0,'0'0'0'0,"0"0"208"0,0 0-100 16,0 0-39-16,0 0-26 15,0 0 9-15,0 0 5 0,0 0-6 16,38-35-6-16,-30 16-22 0,1 2-21 15,-5 3-4-15,-2 7-84 0,-2 4-16 16,0 3-63-16,0 0-95 0,-1 0-292 16</inkml:trace>
  <inkml:trace contextRef="#ctx0" brushRef="#br0" timeOffset="733134.06">18581 10545 456 0,'0'0'0'16,"0"0"279"-16,0 0-197 0,0 0-4 15,0 0-19-15,0 0-32 0,0 0 1 16,0 0 7-16,0 0 13 0,-13 292 8 15,29-254-7-15,5-10-24 16,2-7-10-16,4-12 2 0,1-8 12 16,3-1 5-16,-3-10 5 0,2-13-8 15,-3-6 8-15,1-6 1 0,-2-8-11 16,1-2-8-16,-4-5 12 0,-5 0-3 16,-6 2-14-16,-12 5-7 0,-3 5-5 15,-15 5-2-15,-7 6-4 16,-4 13 0-16,-1 6-8 0,-4 8-24 15,-3 15-15-15,0 8-30 0,-1 10-37 16,1 7-53-16,0 1-90 0,2 1-419 16</inkml:trace>
  <inkml:trace contextRef="#ctx0" brushRef="#br0" timeOffset="734056.9761">18514 8513 351 0,'0'0'0'16,"0"0"49"-16,0 0 41 0,0 0-7 15,0 0-9-15,0 0 0 0,0 0-24 16,0 0-20-16,0 0 16 0,10-22-7 16,6 18-6-16,7-1 4 0,5 1-18 15,6-3 13-15,11-2 1 16,8-3 3-16,8-2-15 0,7 0-8 15,9-7-8-15,3-1-4 0,5 1 2 16,4 0-1-16,3-3 0 0,5 2 0 16,0-3 2-16,9-3-2 0,4-2 4 15,4-6-1-15,3-2-5 16,0 0 0-16,4-1-3 0,-5 1-7 16,-7 0 6-16,-10 2 4 0,-13 2 0 15,-11 4 0-15,-11 3 2 0,-13 3 7 16,-14 4 20-16,-10 4 16 0,-13 4 3 15,-5 4 19-15,-6 2-1 16,-3-2-15-16,1 5-16 0,-1 3-13 16,0 0-2-16,0 0-7 0,1-1-10 15,-1 1-4-15,0 1-5 0,0 8-17 16,0 3-60-16,0 7-95 0,-2 1-161 16,-7 4-379-16</inkml:trace>
  <inkml:trace contextRef="#ctx0" brushRef="#br0" timeOffset="741212.4972">19717 9528 469 0,'0'0'0'0,"0"0"272"0,0 0-162 16,0 0-10-16,0 0-27 0,0 0-18 15,0 0-5-15,0 0-19 0,-2-90-1 16,2 90-8-16,0 0-14 0,0 5-5 15,0 1 11-15,5 7 2 0,-1 3-2 16,3 3-3-16,-2 4-1 16,2 3-3-16,-2 3 0 0,2 5 1 15,-3 2-2-15,0 1-1 0,0 0 1 16,-2 3-5-16,1 1 0 0,-1-3 2 16,0 0-2-16,-1-1-2 0,1-1 2 15,-1-6 0-15,8 0-1 16,-1-6 0-16,7-2 0 0,1-3-4 15,4-8 6-15,2-2-4 0,1-6 3 16,0-3 4-16,0 0 0 0,-1-6 3 16,3-3 6-16,2-4-5 0,-8 0-7 15,2 1 2-15,-2-1-4 16,-8 1 0-16,-1 0-48 0,-5 1-6 16,-5 2-47-16,-4-2 0 0,-7-2 6 15,-6 3-254-15,-6-7-216 0</inkml:trace>
  <inkml:trace contextRef="#ctx0" brushRef="#br0" timeOffset="741829.8731">19679 9737 927 0,'0'0'0'16,"0"0"185"-16,0 0-28 0,0 0-73 15,0 0-18-15,0 0-48 16,0 0-12-16,0 0-10 0,0 0-39 15,283-59 3-15,-254 59 5 0,-4-2-8 16,-2-3-2-16,-3-2-6 0,-2 0 2 16,-2-3 13-16,-5 3 3 0,-4-2 19 15,-5 0 13-15,0 5 2 0,-2-2 14 16,0 1 24-16,0 2 7 16,0 2 10-16,0 1-17 0,0 0-19 15,0 0-12-15,2 6-1 0,0 6-2 16,1 2 6-16,4 2-1 15,-3 4-4-15,2 2-1 0,1-3-1 16,1 1-2-16,1-1 7 0,2 1 4 16,-2-5-3-16,2-2 0 0,-3-6 2 15,0-5-1-15,2 0 2 0,-2-2 3 16,-1-7 3-16,5-4 3 0,4-5-8 16,-2-3-11-16,3-1-4 15,-1 2 2-15,-3 5 0 0,-3 1-2 16,0 7 2-16,-3 3 0 0,1 1 0 15,3 1 16-15,0 3-3 0,-2 1 0 16,0 2-8-16,-2-4-3 0,1 5-3 16,-1-3 0-16,-2 0 5 0,-3 1-6 15,4 0 2-15,-6-2 2 0,4-1-3 16,-4-1 0-16,0-1 4 16,0 0-5-16,0 0-12 0,-2 0-8 15,0-1-15-15,2-5 0 0,0-3-2 16,5-1 22-16,5-3 17 15,1-1 0-15,7 0 9 0,0 2 10 0,4 3-2 16,-1 5-1-16,1 4-5 16,-7 2-2-16,0 5 0 0,-4 2-1 15,-5 1-4-15,2 1 3 0,1 0-5 16,-3-1-3-16,1-2 0 0,3-1 0 16,-3-6-69-16,1-1-23 15,1-4-25-15,-5-7-73 0,4 2-147 16,-5-4-54-16</inkml:trace>
  <inkml:trace contextRef="#ctx0" brushRef="#br0" timeOffset="742283.3905">20844 9124 644 0,'0'0'0'0,"0"0"83"0,0 0-38 15,0 0 4-15,0 0-4 16,0 0-23-16,0 0 7 0,0 0 29 15,0 0-7-15,13 213-14 0,-3-193 13 16,1-2-10-16,1-5-14 0,2-8-8 16,2-4 13-16,-1-1 19 0,3-9 11 15,1-5-3-15,3-7 1 0,-2-4-10 16,2-5-19-16,-3 0-10 16,-4-3 11-16,-3-2 13 0,-9 1-7 15,-3-3-13-15,-8 5-12 0,-11 4-9 16,-4 5-1-16,-7 6-1 0,1 9-2 15,-1 8-31-15,-3 0 14 16,5 13-21-16,-1 3-48 0,4 6-8 16,3 2-14-16,6-2-72 0,5 0-45 15,3-8-194-15</inkml:trace>
  <inkml:trace contextRef="#ctx0" brushRef="#br0" timeOffset="742531.7292">21002 8789 1043 0,'0'0'0'0,"0"0"148"16,0 0-79-16,0 0-44 0,0 0-13 16,0 0 2-16,0 0 11 15,0 0 20-15,0 0-3 0,-56 248 1 16,46-179 13-16,-2 3-17 0,0 1-25 15,0 0-8-15,-4 0-2 16,1-5-3-16,0-1-2 0,1-11-39 16,1-4-22-16,5-12-21 0,3-8-5 15,5-7-99-15,0-11-239 0</inkml:trace>
  <inkml:trace contextRef="#ctx0" brushRef="#br0" timeOffset="747885.2061">20640 8672 377 0,'0'0'0'0,"0"0"35"0,0 0 15 15,0 0-14-15,0 0-19 0,0 0-13 16,0 0-3-16,0 0 4 0,-236 134 3 16,193-112 2-16,-3 3 6 15,-5 1 9-15,-5 2 11 0,0 4-1 16,-6 3-14-16,-1 0-8 0,-4 5-7 16,-6 2-5-16,-2 4 0 15,-8 0-2-15,-5 3 2 0,-8 5-1 16,-7 0 0-16,0 0 0 0,-6 2 1 15,-5 1 0-15,-3 5 0 0,-6 4 3 16,-1 5 6-16,-7 2-5 0,-3 5-5 16,-5 5 0-16,-3 2 2 0,1 0-3 15,-1-1 1-15,-1 2 0 16,5-1 0-16,-2 1 0 0,1 0 5 16,-1-1 10-16,-5 2-5 0,0 1-4 15,1 5-2-15,2 1 10 0,3 0 4 16,3-1-2-16,1-5-10 0,6 0-3 15,3-2 4-15,5-8 1 0,5-2 6 16,7-7 12-16,5-5 2 16,8-3-8-16,4-3-5 0,5-3-8 15,5-2-6-15,6 0-1 0,3-6 0 16,7-3 2-16,7-5-2 0,8-3 0 16,6-5 5-16,5-7 6 0,7 0 4 15,6-4-5-15,6-4-6 16,5-1 1-16,2-7-5 0,8 3 0 15,4-5 0-15,2 0-1 0,2-1-15 16,5-2 15-16,4 1 2 0,3 0 7 16,0 3-4-16,3-1-5 0,-2-3-3 15,0 6 3-15,-2-2 0 0,1 4-1 16,1 3 2-16,-4 0 0 16,1 0-6-16,-2 3 7 0,-4 0-1 15,3 4 0-15,2 1 0 0,-2-2 1 16,2 2-1-16,0-1 0 0,1 0 1 15,3-2-1-15,2-2 0 0,0-1 0 16,3 1 0-16,0-1 0 16,0 1 1-16,1-1-2 0,-1-1 1 15,4 2 1-15,-1 0-2 0,2-1 2 16,0-1-2-16,-1-2 0 0,3-1 0 16,-1-2 1-16,3 0 0 0,3-3 0 15,-4-1 7-15,4 0-3 16,1-2-1-16,-4-1-2 0,-2 1 0 15,3-2-2-15,-4-1 2 0,3-1-2 16,-2 1 2-16,-1-1 4 0,2 0-3 16,-1-1 3-16,-2-2 0 0,5-1-3 15,1-1 1-15,-1-1-3 16,4-1 0-16,2 0 0 0,1-1 3 16,0-2-3-16,1 1 0 0,2-6 0 15,3 2 0-15,4-4 0 0,0-4 0 16,7 0 1-16,3-3-1 0,1 1 0 15,1-2 2-15,3-1 0 0,0-1-4 16,2 2 2-16,-2-3 0 16,3 5 2-16,-2-2-2 0,1-4 0 15,3 0-1-15,2-3 3 0,4 0 16 16,-2 0-12-16,2-3-5 0,-1 2 1 16,-1-4-2-16,1 0 0 0,-3 2 0 15,0 1 1-15,0 1-1 16,-2-2 0-16,3 0 0 0,0 0 0 15,-2 1 1-15,4 0-1 0,0 1 0 16,-1-5 0-16,3 1 0 0,2-2 0 16,-3 0-1-16,4-1 1 0,0-5 1 15,2 1-1-15,1-3 0 0,0-2-1 16,4 2 2-16,1-2-2 16,0 2-3-16,3-2 0 0,-1 2-2 15,2-3 3-15,-3 2 4 0,0-1-1 16,0-1 0-16,-2 3 0 0,-1-2 0 15,-2 1 0-15,0-1 0 16,-2 1 2-16,-3 0-2 0,4 0 0 16,-3 3 0-16,2-1 0 0,0 0 0 15,0 1 0-15,-3-2 0 0,1 0 1 16,-4 2-1-16,2-1 6 16,-4 3 3-16,-1-3 0 0,-2 2 8 0,0 0-6 15,0 1-3-15,-3-1-4 16,3 1-4-16,-1-1 0 0,2 2 1 15,-3 0-1-15,0 0 0 0,-2 1 1 16,-2 0-1-16,-4 1 0 0,-2 2 0 16,-4 3 0-16,-5-1 1 15,-3 2-2-15,-4 2 2 0,-3 3 0 0,-2-2 0 16,-6 3 0-16,0 3 0 16,-5 1-2-16,-6-1 2 0,-1 3 0 15,-3 1-1-15,-3 0 0 0,-4 3 4 16,-3-3-3-16,0 2 4 0,-3 2-4 15,-1 2 8-15,0 0 5 16,-3 0-5-16,-1 2-5 0,-3 0-1 16,1 1-2-16,-1-1 0 0,0 2 3 15,-1-2-1-15,-2 3-1 0,1-3 1 16,1 3 0-16,1-5-2 16,-4 2 1-16,3-2-2 0,-2 3 0 0,0-5 2 15,1 0-2-15,-1 0 0 16,-3-2 0-16,2 0 1 0,-4 0-1 15,2-1 0-15,2 1 0 0,-3 0-2 16,1-2 4-16,0 2-2 0,1-3 0 16,-3-1 0-16,3 0 0 0,1 1-2 15,-1-2 3-15,1-1-1 0,2 3 0 16,-1-4-1-16,1 2 1 16,1 2-4-16,-1-3 6 0,-1 5-2 15,4-1 0-15,-1 2-1 0,3 2 0 16,-3 1 0-16,4 3 2 0,-2 1 0 15,0 3-1-15,2 0 0 16,-3 3 0-16,4 2 0 0,0-2 0 16,-1 2 0-16,-1 2 0 0,2 0 0 15,2 2 0-15,-2 2-8 0,0 6-2 16,-1-1-2-16,-3 6-6 0,-1 0 6 16,-1 2 6-16,-3 2-1 0,-2 1 5 15,-4 3-3-15,-8 1 0 16,-7 4-1-16,-11 2 5 0,-13 1-3 15,-13 4 4-15,-11-3 0 0,-13 5 7 16,-8 3-4-16,-9 3-3 0,0 2 0 16,-4 4-63-16,-3-1-129 0,-5-1-280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5T00:00:11.4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5325 2749 659 0,'0'0'0'0,"0"0"42"16,0 0 30-16,0 0-4 0,0 0-32 15,0 0-29-15,0 0-7 0,0 0 0 16,-24 35 0-16,23-12 20 16,1 5-12-16,0 4 1 0,2 10 2 15,1 3-2-15,0 7 5 0,1 3 0 16,-1 4-2-16,-3 1-1 0,0 1 0 15,0 2-2-15,-8 0-3 0,5 4-4 16,-1 1 0-16,-3 1-1 16,-2-1-1-16,-2-2 0 0,-2-4 0 15,1-1 3-15,3-5-1 0,-2-2-2 16,1-4 0-16,4 0 0 0,-2-6 1 16,4-3-1-16,-2-5 1 0,3-6-1 15,0-1 0-15,-2-5 2 16,4-5-1-16,0-5-1 0,0-7 0 15,1-4 0-15,0-3-52 0,0-3-46 16,0-6-49-16,0-7-38 0,0-7-180 16</inkml:trace>
  <inkml:trace contextRef="#ctx0" brushRef="#br0" timeOffset="410.6347">4663 2870 586 0,'0'0'0'0,"0"0"164"0,0 0-77 15,0 0-26-15,0 0-17 0,0 0-7 16,0 0 1-16,0 0 17 16,0 0 11-16,99-69-25 0,-53 62-7 15,12 1 3-15,9-3-4 0,10-1-11 16,4 1-5-16,7-2-7 0,-1 1-9 15,-2 3 1-15,-7-1-2 0,-6 4 0 16,-7 3 0-16,-6-1-48 16,-5 2 11-16,-1 0-6 0,-4 0-14 15,-4-3-27-15,0-1-31 0,-2-2-38 16,-4-2-26-16,1 1-71 0</inkml:trace>
  <inkml:trace contextRef="#ctx0" brushRef="#br0" timeOffset="801.5982">6266 2624 644 0,'0'0'0'0,"0"0"135"15,0 0-37-15,0 0-39 0,0 0-11 16,0 0 17-16,0 0-29 0,0 0-12 15,0 0-2-15,23 128 0 0,-21-85 0 16,1 7-11-16,-2 5-8 0,1-1 0 16,-2 6 0-16,0-5-3 15,-2-1 0-15,-3 3 1 0,-2-3-1 16,-3-2 3-16,-4 1-1 0,-1-1-2 16,-2 2 0-16,2-1 1 0,-4 1-1 15,5-2 0-15,1-4 0 16,3-4 1-16,7-6 0 0,3-5-2 15,0-5 1-15,3-5 0 0,6-6 0 16,2-3-1-16,2-4 1 0,7-7 1 16,3-2-1-16,3-2 40 0,7-5-11 15,0-8-5-15,1 4-11 0,-1-2-10 16,-1-1-3-16,-2 5 0 16,1 1-106-16,1 3-42 0,-1-2-66 15,-6 0-234-15</inkml:trace>
  <inkml:trace contextRef="#ctx0" brushRef="#br0" timeOffset="1523.747">8046 2605 585 0,'0'0'0'0,"0"0"62"0,0 0 9 15,0 0-2-15,0 0-15 0,0 0-14 16,0 0 11-16,0 0-17 0,0 0-5 16,-87-48-13-16,74 48 5 15,-2-1 6-15,-2-1 7 0,-2 0-13 16,1 2-7-16,-4 0 8 0,-2 0-9 16,-1 2-6-16,1 5-5 0,-3 1 1 15,-1 5-1-15,2 1 1 16,-2 3-1-16,2-1 0 0,5 0 1 15,3 1 11-15,3-4 6 0,2 3-15 16,2 3-2-16,0 3-2 0,0-5-1 16,4 4 0-16,0 0 1 0,2-2-1 15,5 1 0-15,0 1 0 0,1-3 0 16,8 2 0-16,2 0 1 0,4-1 0 16,0 1 0-16,3-2 0 15,4 0-2-15,5 1 2 0,1 1 2 16,5 1-2-16,-1 1 0 0,2 0 0 15,2 2-2-15,1 2 2 0,2-1 0 16,-2 3-1-16,-2-2 0 16,-2 1 1-16,-6-2-1 0,2 0 0 15,-3 2 1-15,-1 3-1 0,-1-3 0 16,-3 1 0-16,-2-2 0 0,-4 1 0 16,-3-2 0-16,-6 0 0 0,-5 0 0 15,-2 0 1-15,-9-2 1 16,-6-3 3-16,-3 4 10 0,-6-2 5 15,-7-3-6-15,-5 5-3 0,-10-5-4 16,-4 2-3-16,-4-4-1 0,-4 1-3 16,0-2 0-16,-3-3-86 0,2 1-48 15,-1-3-17-15,1 3-17 16,4-2-125-16</inkml:trace>
  <inkml:trace contextRef="#ctx0" brushRef="#br0" timeOffset="2096.5801">6332 3821 351 0,'0'0'0'16,"0"0"196"-16,0 0-88 0,0 0-10 16,0 0-8-16,0 0-10 0,0 0-2 15,0 0-18-15,0 0-7 0,145-12-13 16,-113 10-18-16,-2 2-17 16,4 0-5-16,1 0 0 0,-2 2 4 15,-1-1-3-15,-5 2 0 0,1 0-1 16,-3-2 0-16,-1 3-38 0,0 1-56 15,2-2-79-15,-7 0-117 0</inkml:trace>
  <inkml:trace contextRef="#ctx0" brushRef="#br0" timeOffset="3053.4203">5781 5003 738 0,'0'0'0'0,"0"0"54"0,0 0-15 15,0 0-12-15,0 0-17 16,0 0-10-16,0 0 0 0,0 0 15 15,0 20 9-15,0-13 1 0,0 5-3 16,0 0-10-16,0 4-5 0,0 3-2 16,0 5 3-16,0 4 1 0,-5 1-2 15,-1 4-1-15,1 3-2 0,-2 4 3 16,0 5-3-16,-3-2-2 16,-3 4-3-16,2 3 2 0,-4-4 2 15,2 3-2-15,-2 1 0 0,-1-6-1 16,2-1 0-16,-2 0-8 0,-2 0 4 15,0 1 3-15,1 3-1 0,3 1 4 16,2-3-4-16,3 0 4 16,3-6-1-16,4-3 1 0,2-2 3 15,2-5 0-15,8-4 2 0,7-3 6 16,2-7 12-16,8-3 5 0,7-1 3 16,5-6-1-16,8-2 4 15,6-3-5-15,1 0-16 0,4 2-11 16,2 1-1-16,3 0-2 0,-3 4-1 15,1-1 0-15,0-2 4 0,-1 1-5 16,3-3-4-16,-1 1-4 0,0-2 1 16,-2-1 4-16,-5 0-3 0,-2 0-11 15,-5-3 1-15,-5 2-18 16,-6 0-50-16,-4 0-18 0,-5 1-11 16,-6-4-92-16,-7 0-105 0</inkml:trace>
  <inkml:trace contextRef="#ctx0" brushRef="#br0" timeOffset="4318.0324">4700 4310 508 0,'0'0'0'0,"0"0"131"16,0 0-75-16,0 0-14 0,0 0-37 15,0 0 0-15,0 0-4 0,0 0 4 16,111-16 3-16,-60 23 14 0,5-5 22 15,5 0-4-15,6-2-24 0,8 0-5 16,5 0 1-16,6 0 0 16,9 0 5-16,5-2 7 0,6-5-2 15,9 3-8-15,6-2-3 0,6 0-2 16,7-1-3-16,5-2-2 16,13-2-2-16,1-1-1 0,8 0 1 0,2-2-2 15,-5 0 0-15,-6-1 2 16,-4-4-1-16,-5 5 0 0,-7-5 5 15,-2 4 30-15,-9 0-14 0,-9 3-14 16,-8 4-3-16,-10 1-4 0,-12 4-1 16,-10 0 0-16,-16 0 1 0,-13 3-1 15,-14 0 0-15,-11 0-5 16,-11 3-5-16,-10 0 0 0,-3 2-13 16,-12 1 16-16,-11 4 9 0,-6-1-2 15,-7 3 0-15,-10 1-3 0,-6 3 2 16,-7 0 0-16,-7 3-1 0,-9-3 0 15,-8 2 1-15,-8-1 0 0,-6 0 0 16,-9-1-1-16,-3 2 2 0,-4-2 0 16,-6-1-16-16,-5 0 11 15,0-1 5-15,-5 1 0 0,-1-3 0 16,0-2 0-16,-2-3 0 0,3-1 0 16,1-2 1-16,6 0-1 0,5-1 0 15,2 1 0-15,7 0 0 16,2 1 0-16,6 0 0 0,6-2 0 15,7 3-3-15,9-2-21 0,10-2 2 16,11 2 19-16,14-4 1 0,10 0 2 16,16 0 0-16,10 0 1 0,9 0-1 15,6 0 0-15,15 0-7 0,9 0 5 16,7 1 4-16,10 1 8 16,9 2 3-16,9 1 3 0,8-2 3 15,10 1-3-15,9-3-9 0,10 4-5 16,2-2-2-16,5 2 0 15,-1 0 2-15,4-2-2 0,2 2 0 0,-1 1 0 16,6 0 1-16,-1-3 0 16,2-1 0-16,-4-2-1 0,4 0 0 15,-2 0 3-15,-3-5 0 0,1-1-2 16,-7-1 4-16,-2 0-1 0,-5-1 1 16,-7-2 0-16,-10 2 19 0,-10 1 1 15,-13-2-6-15,-13 1-7 16,-14 1-3-16,-14 2-4 0,-12 2-3 15,-9 1 6-15,-15 0 21 0,-12 0-12 16,-13-2-13-16,-11-1-2 0,-12-2-3 16,-17-2 2-16,-14 2 1 0,-15-2-3 15,-13 2 2-15,-12 1-1 0,-15-1 0 16,-10 7 0-16,-14 2-1 0,-7 4 1 16,-9 7-77-16,-9 6 23 15,-8 4-13-15,-8 4-6 0,-9 5-86 16,2 3-166-16</inkml:trace>
  <inkml:trace contextRef="#ctx0" brushRef="#br0" timeOffset="10023.202">13007 1899 423 0,'0'0'0'0,"0"0"161"0,0 0-97 16,0 0-12-16,0 0 13 0,0 0-15 16,0 0-13-16,0 0-9 0,-20-10-16 15,16 10-4-15,-1 0-1 0,-4 2-3 16,2 5 0-16,-4 1 1 15,-1 1 9-15,-2 1 6 0,-4 3-3 16,1 0-9-16,-2 3-2 0,-1-3-2 16,1 5-2-16,-2 1-2 0,-1 4 0 15,-1 4 1-15,-5 1-1 0,-1 4 0 16,-3 5 2-16,-2 1-2 16,0 6 0-16,2 4 0 0,-1 3 1 15,4 4-1-15,5 0 0 0,0 5 0 16,3 1 0-16,6 0 0 0,0-2 0 15,7 1 0-15,3-2-1 0,4 4 1 16,1-2 1-16,0 3-1 0,4-4 1 16,3 4-1-16,5-2-1 15,-1-4 1-15,2 0 0 0,3 1 1 16,-3-3-1-16,5-1 0 0,-4 0 0 16,4-4 0-16,-2-2 0 0,2-2 0 15,-1-3 0-15,4-4 0 0,-1 0 21 16,3-5-7-16,2-2-6 15,0-2-1-15,3-4-5 0,0-1-1 16,1-6 1-16,2 0-1 0,-2-2 0 16,0-3-1-16,-1-3 0 0,-1 0-141 15,-3-6-85-15,0-4-114 0</inkml:trace>
  <inkml:trace contextRef="#ctx0" brushRef="#br0" timeOffset="10773.8523">13714 2688 419 0,'0'0'0'16,"0"0"66"-16,0 0-1 0,0 0 10 15,0 0-25-15,0 0 0 0,0 0-2 16,0 0 3-16,0 0-15 0,40-100-12 16,-28 91-5-16,3 4-3 0,5-2-2 15,5 3 3-15,2-3 19 16,6 1 6-16,4 0-10 0,0 1 2 15,3 4-6-15,-1 1-12 0,-5 0-9 16,0 8-4-16,-4 3-1 0,-9 6-1 16,-3 1 0-16,-5 0 0 15,-6 0 1-15,-4 0-1 0,-3-1 1 0,-1-2 4 16,-6 1-3-16,-4-3 1 16,-4 1-8-16,-5 3-13 0,-5-2-15 15,0 1 3-15,-8-1 17 0,0 0 9 16,4 0-5-16,3 3 1 0,8-1 0 15,5 0 6-15,9 0-2 16,4 0 1-16,6 0-5 0,7-1 8 16,6 2-1-16,7-3 0 0,-2 1 0 15,6 0 10-15,-3 0-2 0,0 1-4 16,-4 0 0-16,-5 2 0 16,-6 2-3-16,-7-2 2 0,-5 1 14 0,-1-1 32 15,-9 1 0-15,-6 0 5 16,-2-1-18-16,-7 0-13 0,-5 1-2 15,-7-5-9-15,-7 2-5 0,-3-5-4 16,-2 2-2-16,3-3-1 0,0-5 0 16,3 1-102-16,1-7-4 0,4 0-59 15,6 0-18-15,9-5-31 0,7 0-245 16</inkml:trace>
  <inkml:trace contextRef="#ctx0" brushRef="#br0" timeOffset="11443.0073">14787 2546 352 0,'0'0'0'16,"0"0"184"-16,0 0-94 0,0 0-19 15,0 0 11-15,0 0-9 0,0 0-7 16,0 0-13-16,0 0-18 16,-44-50-14-16,44 55-21 0,2 6 0 15,5 9-3-15,3 5 3 0,0 9 3 16,-1-2 0-16,-4 3-3 0,2-4 0 16,-4-4 34-16,-3-2 10 0,0-2-16 15,-2-2-10-15,-4-2-10 16,3-2 0-16,1 0-5 0,0-7 0 15,0 0 2-15,1-4-4 0,1-3-2 16,1 1 2-16,5-2-2 0,5 1-1 16,6 0 4-16,3 6-1 0,5 1-2 15,5 4 2-15,1 3-1 16,0 2 0-16,-3 0 0 0,-5 1 2 16,-3-3-2-16,-9 2 0 0,-6 0 2 15,-4-3 13-15,-1 2 34 0,-6-4-9 16,-5 0-17-16,-5-1-15 0,0-2-4 15,-5 2-3-15,-3 0 2 0,0-4-2 16,-1 1-1-16,-5 2 0 16,-2-5 3-16,-1 2-4 0,-3-3-1 15,1-2-14-15,2 0-20 0,1-4-11 16,5 0-23-16,2-4-29 0,6-8 8 16,1-1-3-16,7-4-126 0,1-6-89 15</inkml:trace>
  <inkml:trace contextRef="#ctx0" brushRef="#br0" timeOffset="11632.8497">14847 2550 837 0,'0'0'0'15,"0"0"208"-15,0 0-117 0,0 0-46 16,0 0-36-16,0 0-9 0,0 0 0 15,0 0 0-15,0 0 1 0,181-22-2 16,-141 38-67-16,4-3-53 16,-5 4-26-16,2 0-66 0,-5-4 7 15,0-2-75-15</inkml:trace>
  <inkml:trace contextRef="#ctx0" brushRef="#br0" timeOffset="12019.1561">15531 2648 337 0,'0'0'0'0,"0"0"77"15,0 0-16-15,0 0 2 0,0 0 31 16,0 0-42-16,0 0-14 16,0 0 1-16,0 0-17 0,-106 209-9 15,99-170-4-15,6-2-6 0,1 0 2 16,6-3 6-16,8-4 16 0,2-4 7 15,4-4 10-15,4-9 0 0,1-3 9 16,0-7-2-16,3-3 1 16,-1-9-7-16,4-5 1 0,-3-8 0 15,4-6-4-15,0 0 2 0,1-5-6 16,2-3-7-16,0-1-2 0,0-4-3 16,-1 2-15-16,-1 1-10 0,-4 0 3 15,-12 3-4-15,-12 0 0 16,-10 2-4-16,-12-1-1 0,-13 2-2 15,-1 4 3-15,-4 6-5 0,-1 8-13 16,0 6-1-16,-6 8-27 0,3 11-73 16,-5 12-82-16,-1 6-61 15,-1 2-371-15</inkml:trace>
  <inkml:trace contextRef="#ctx0" brushRef="#br0" timeOffset="13651.8606">16378 1787 613 0,'0'0'0'16,"0"0"77"-16,0 0-33 0,0 0-28 15,0 0-11-15,0 0-3 16,0 0 8-16,0 0 3 0,60 46 4 15,-38-24 3-15,2 3 8 0,8 3 7 16,4 5 6-16,10 2-8 0,9 5 2 16,3 5 8-16,6 2-16 0,2 4-16 15,-4 0-7-15,3 1-4 0,-7-1 0 16,-4 5 6-16,-3 2-6 16,-9 3 0-16,-6 3 0 0,-3 1 3 15,-9 0 1-15,-6-1 3 0,-7-2 5 16,-11 1 15-16,-6-1-8 0,-14 5-1 15,-10 0 12-15,-14 1 8 0,-10-2-19 16,-14-1-12-16,-9 1-2 16,-11-2-4-16,-8-1-1 0,-5-2 0 15,-2-4 0-15,0 0-119 0,-7-6-45 16,3-2-60-16,-6-5-239 0</inkml:trace>
  <inkml:trace contextRef="#ctx0" brushRef="#br0" timeOffset="49261.6156">6961 5984 385 0,'0'0'0'0,"0"0"117"0,0 0-80 16,0 0-19-16,0 0-14 0,0 0 1 16,0 0 1-16,0 0 3 0,-83-21 1 15,78 21 8-15,0 0 6 0,4 1-1 16,0 0-10-16,0 1-10 16,1 0-5-16,2 4 2 0,8 1 0 15,5 0 3-15,6 1 6 0,7-2 18 16,4 1 17-16,8 0-7 0,1-2-16 15,2 1-2-15,4 2-3 0,-4 0 1 16,1 0-4-16,-6 1-10 16,-2-1 1-16,-3 2-1 0,-3 0 1 15,-2 2-3-15,-4 1 1 0,-3-2-1 16,-4 2 0-16,-5-3-1 0,-5 1 0 16,-6-2 0-16,-1 1 7 0,-8 5 24 15,-10 1 8-15,-7 1-3 16,-7 2-13-16,-11 3-6 0,-11 4-4 15,-5 7-9-15,-8 1-3 0,-3 4-2 16,-2-2-1-16,1 3-41 0,3-1-61 16,4-1-71-16,0-1-77 0</inkml:trace>
  <inkml:trace contextRef="#ctx0" brushRef="#br0" timeOffset="61367.0317">8829 5872 490 0,'0'0'0'16,"0"0"39"-16,0 0 23 15,0 0-4-15,0 0 3 0,0 0-34 16,0 0-17-16,0 0 6 0,1 5 19 16,-1 9-11-16,0 4-12 0,0 2 1 15,0 5-2-15,1 2-7 0,-1-1 3 16,0 2 6-16,0 1 4 15,-1 1 1-15,-1 3-10 0,0 3-2 16,-4 2 0-16,4-1 0 0,-4-1 5 16,1 1-7-16,-1-1 0 0,0-2-2 15,-1-4 0-15,2-2 4 0,-2-4 3 16,3-2-2-16,2-3-4 16,-2-4-2-16,4-3 2 0,0-2-3 15,0-3 0-15,-2-5 0 0,2 2 0 16,0 1 0-16,0-1 0 0,0 3-23 15,0-5-11-15,0 1-22 0,0-2-19 16,-3 1-16-16,2-2-4 16,-3 0-44-16,0-3-77 0</inkml:trace>
  <inkml:trace contextRef="#ctx0" brushRef="#br0" timeOffset="61728.7962">8445 5941 503 0,'0'0'0'0,"0"0"127"16,0 0-30-16,0 0-45 15,0 0-5-15,0 0 27 0,0 0 7 16,0 0-2-16,0 0 7 0,151-60-18 16,-98 42-9-16,3-3-33 0,-1 1-21 15,2 2-4-15,-1 0-2 16,-4 6-45-16,-3 4-12 0,-5 2-53 15,-4 6-28-15,-4-3-79 0,-8 3-177 16</inkml:trace>
  <inkml:trace contextRef="#ctx0" brushRef="#br0" timeOffset="62146.0061">9190 6154 669 0,'0'0'0'0,"0"0"97"0,0 0-21 15,0 0-49-15,0 0-10 0,0 0-2 16,0 0-11-16,0 0 3 0,62 257 0 16,-55-225 1-16,-4-5 2 0,2-3 0 15,-4-4 2-15,-1-3 0 0,0-5 0 16,-1-1 1-16,-3-5 3 0,0 0 2 16,-2-6-12-16,4 0 2 15,-1-9-6-15,3-5-4 0,0 0-22 16,9-5 19-16,4 1 5 0,3-4 0 15,7-1 8-15,5 4 19 0,3 0 8 16,1 3 11-16,4 3-8 16,-1 0-12-16,-7 6-4 0,3 0-19 15,-6 4-6-15,-2 3-179 0,0 0-19 16,-4 0-202-16</inkml:trace>
  <inkml:trace contextRef="#ctx0" brushRef="#br0" timeOffset="62655.616">9936 6314 753 0,'0'0'0'0,"0"0"89"16,0 0-14-16,0 0-36 15,0 0-18-15,0 0-16 0,0 0-2 16,0 0 0-16,0 0 4 0,-125 63 1 15,114-49 2-15,4 4-1 0,3-4-2 16,2-1-3-16,2 1 4 16,0-5 8-16,4-1 11 0,1 0 6 15,3-2-5-15,1-1-12 0,0 1-7 16,0-6-5-16,-1 3-2 0,3-3 0 16,-2 0-1-16,0-1 0 0,2-7 3 15,0 0-1-15,1-1 0 16,-1-1-2-16,-2-1-1 0,-2-1 0 15,1 1-8-15,-5-1 5 0,0-2 1 16,0 3-1-16,-2 3 0 0,0 3-3 16,0 3 6-16,-1 1 0 0,0 1 7 15,0 0 10-15,0 0 3 0,0 0 9 16,-2-2-3-16,0 2-3 16,2 0 4-16,0 0-7 0,0 0-14 15,0 2-8-15,2 4 2 0,2 1 0 16,5 6 9-16,2 0-4 0,1 4-1 15,0-1-1-15,-1 1 0 0,1 4-2 16,-1-5-2-16,1 2 2 0,-1-4-1 16,-1-3 0-16,0 1-21 15,-2-4-11-15,-3 0-14 0,2-5-26 16,-2 3-69-16,2-6-127 0,-3 0-73 16</inkml:trace>
  <inkml:trace contextRef="#ctx0" brushRef="#br0" timeOffset="63056.4733">10242 6367 812 0,'0'0'0'0,"0"0"100"15,0 0-36-15,0 0-16 0,0 0-16 16,0 0-9-16,0 0-1 0,0 0 14 15,0 0 2-15,24 135-22 0,-24-115-11 16,0-2-3-16,0-4 0 16,1 1-1-16,-1-6 0 0,0-2 0 15,0-4 0-15,0-3-1 0,0 0 0 16,0 0 11-16,0-7-12 0,0-2-1 16,1-4 2-16,5-2 0 0,-2 0-2 15,4-3 2-15,1 2 0 16,3-3 11-16,4 2-2 0,1 3 0 15,1 4 5-15,0 6 6 0,-4 2 7 16,1 2-10-16,-5 3-7 0,1 5-7 16,-3 5 0-16,-3-2 0 0,2 1-3 15,-3 0 0-15,3-1 0 0,-4-1-34 16,2 0-18-16,-1-2-39 16,-1-1-76-16,5-1-73 0,1-2-149 15</inkml:trace>
  <inkml:trace contextRef="#ctx0" brushRef="#br0" timeOffset="63435.0948">11167 6236 683 0,'0'0'0'16,"0"0"124"-16,0 0-31 0,0 0-12 16,0 0-32-16,0 0-4 0,0 0 10 15,0 0-24-15,0 0-15 0,-142-27-8 16,132 34-4-16,8 0-4 16,1 4 0-16,3 2-6 0,6 3 7 15,6 5 10-15,4 1 6 0,1 0 5 16,0 3 6-16,2 0-10 0,1 0 4 15,-8-1-4-15,-1-1-9 16,-3-4-5-16,-4 0-1 0,-2-2 0 0,-3-3 0 16,-1-4-2-16,0-1 18 15,-3-4-1-15,-7-1-6 0,-5 2-7 16,-3-2-2-16,-6-1-1 0,-1 1-4 16,-3-3-38-16,3-1-112 0,-5 0-100 15,-1-6-226-15</inkml:trace>
  <inkml:trace contextRef="#ctx0" brushRef="#br0" timeOffset="64101.5638">11636 6351 547 0,'0'0'0'15,"0"0"228"-15,0 0-138 16,0 0-49-16,0 0-34 0,0 0 2 0,0 0 2 16,0 0 0-16,0 0 9 15,22 260 1-15,-16-200-2 0,-3-3 0 16,-3-1-9-16,-9-4 1 0,-3-6-4 15,-3 0-3-15,-4-7 1 0,-1-3-3 16,0-5 1-16,-2-5-2 16,2-2 1-16,1-6 0 0,-3-7-4 15,6-3-9-15,-2-8-3 0,2-2-5 16,6-14-15-16,-1-9-3 0,4-7 31 16,4-10 11-16,3-3 20 0,10-8 1 15,4 0-4-15,9-3 7 16,8 1 13-16,6 1 11 0,5-3 3 15,3 4-10-15,3 3-7 0,-1 1 6 16,1 6-10-16,-5 6 0 0,-3 8-4 16,-6 12-11-16,-7 6-16 0,-4 7-4 15,-5 4 0-15,-6 9 0 0,-4 7-5 16,-3 5 5-16,-5 1 0 16,0 0-6-16,-10 1 6 0,-2 1 0 15,-9-2 0-15,-2 3-33 0,-3-3-8 16,-1 0-6-16,0-4-19 0,5-5-27 15,2-4-48-15,6-4 0 0,0-2-128 16,5-3-233-16</inkml:trace>
  <inkml:trace contextRef="#ctx0" brushRef="#br0" timeOffset="64702.2413">12158 6385 784 0,'0'0'0'16,"0"0"111"-16,0 0-34 0,0 0-30 16,0 0-19-16,0 0-13 0,0 0-9 15,0 0-3-15,0 0-2 0,-16 114-1 16,16-94 0-16,1 0 5 16,8-3-3-16,0-4 3 0,3-4 2 15,2-5 14-15,0-4 9 0,5-1 7 16,-1-8 2-16,2-4 2 0,1-2-10 15,-2-2-12-15,-1-5-5 0,-1 2-2 16,-4-1 0-16,-3 1-5 16,-6 3-3-16,-2-1-1 0,-2 0 0 15,-5-1-2-15,-4 1-2 0,0 2 2 16,-3 4-2-16,4 3-8 0,1 6 5 16,0-1 0-16,-3 3-4 0,5 1 0 15,1 0-1-15,0 0 3 16,4 0 4-16,0 0 0 0,0 1-5 15,8 6 6-15,4 4 1 0,5-3 0 16,7 4 0-16,2 0 4 0,8 0-3 16,1 2 1-16,0 2 0 0,-2-2 4 15,-4 4 6-15,-4-2-7 0,-6 1-1 16,-3 0 0-16,-4-1-3 16,-2 1 0-16,-6-2 1 0,-1 1-2 15,-3-4 0-15,0 0-3 0,-5-3-3 16,0-4-1-16,-3-3-2 0,-1-2-3 15,1-4-7-15,-2-5-9 0,4 0-10 16,4-4 7-16,2-1 22 0,0 0 8 16,7 0 2-16,4 2 32 15,3-1 1-15,4 2-1 0,5-5-5 16,4-2-11-16,7 2-10 0,0-2-4 16,-2 0-4-16,1 2-39 0,-4-1-45 15,0 3-65-15,-3 0-102 0,-1 0-142 16</inkml:trace>
  <inkml:trace contextRef="#ctx0" brushRef="#br0" timeOffset="64984.6286">13268 5645 547 0,'0'0'0'16,"0"0"138"-16,0 0-60 0,0 0-37 15,0 0-14-15,0 0 7 0,0 0 3 16,0 0 9-16,28 447 8 0,-22-389-8 16,-4-2-30-16,-2-5-10 0,0-4-4 15,0-3 0-15,0-6-1 16,0-2-1-16,-1-5 0 0,-3-6-24 15,1-4-10-15,-2-6-22 0,-3-6-42 16,1-5-34-16,-1-4-38 0,-3-9-115 16</inkml:trace>
  <inkml:trace contextRef="#ctx0" brushRef="#br0" timeOffset="65125.8404">13116 6169 758 0,'0'0'0'16,"0"0"153"-16,0 0-39 0,0 0-46 15,0 0-7-15,0 0-16 0,0 0-26 16,0 0-17-16,0 0-4 16,273 0-161-16,-231 9-96 0,0 2-181 15</inkml:trace>
  <inkml:trace contextRef="#ctx0" brushRef="#br0" timeOffset="66238.4188">15943 5795 623 0,'0'0'0'0,"0"0"216"16,0 0-122-16,0 0-15 0,0 0-11 15,0 0-18-15,0 0-3 0,0 0-3 16,0 0-17-16,6-73-15 0,-7 87-13 16,0 16 2-16,-1 9 3 0,2 12 4 15,-2 7 2-15,-1 6-6 0,-3-3-1 16,-3 0-2-16,-1-2 1 16,-4-5-1-16,-3-1 2 0,0-4-3 15,-1-1 0-15,-2-5-8 0,7-2 1 16,-3-4 1-16,7-3 4 0,5-2 0 15,0-4-3-15,4-3 5 0,9-6 0 16,4-5-10-16,9-6 7 0,2-3 1 16,5-4-1-16,1-1 2 15,8-6-8-15,-1-3-26 16,0-4-30-16,4 0-16 0,-5-4-20 0,-2 0 46 16,-2-1 14-16,-2 0 10 0,-2-3 12 15,0 5 4-15,-5-1 13 16,-2 1 3-16,-2 0 11 0,-7-2 9 15,-3 5 15-15,-8 0 31 0,-1 6 26 16,-7 2-36-16,-7 4-21 0,-2 1-15 16,-5 2-9-16,-3 5-1 0,-2 7 5 15,1 2-5-15,2 3-4 16,4 0-2-16,0-1 1 0,6-2-3 0,3-1 1 16,7-2-3-16,3 0-1 15,2-4 0-15,9 1 0 0,0-7 27 16,5 2-3-16,3-4-1 0,4 4-6 15,1-4-5-15,1 1-2 0,0 2-7 16,0 0-3-16,-2 1 0 16,-4-1 0-16,-2-4-20 0,-2 0 16 15,0-4-5-15,0-7-8 0,-2 0-5 16,0-1 7-16,-1 2 3 16,-2 1 4-16,-2 4-1 0,-2 2-19 0,0 3 1 15,-4 2 16-15,0 6 6 16,1 3-6-16,0 1-13 0,0 1-15 15,-1 0-26-15,5 1-54 0,-1-7-127 16,3-3-39-16</inkml:trace>
  <inkml:trace contextRef="#ctx0" brushRef="#br0" timeOffset="66491.0261">16865 6303 811 0,'0'0'0'0,"0"0"66"0,0 0-4 16,0 0 20-16,0 0-28 15,0 0 0-15,0 0 17 0,0 0-25 16,0 0-12-16,49 202-10 0,-30-169-17 16,6 1-4-16,-1-3-6 0,2 0 2 15,1-2-17-15,-3-4-11 0,1 3 17 16,-3-6 11-16,-2 0-4 15,-3-4 0-15,-4-2-7 0,-3-1-23 16,-1-7-43-16,0 3-52 0,-2-8-115 16,-2-3-128-16</inkml:trace>
  <inkml:trace contextRef="#ctx0" brushRef="#br0" timeOffset="66744.0155">17457 6560 866 0,'0'0'0'16,"0"0"32"-16,0 0 16 0,0 0 7 15,0 0-9-15,0 0-21 0,0 0-9 16,0 0 6-16,-298 309 9 0,237-259-8 16,-3 1-11-16,-3 0-6 0,-2 0-4 15,3-2-1-15,4-3-1 16,4-4 0-16,8-5-26 0,8-4-18 15,9-5-9-15,9-6-26 0,10-7-65 16,7-4-117-16,4-5-173 0</inkml:trace>
  <inkml:trace contextRef="#ctx0" brushRef="#br0" timeOffset="67178.4481">18130 6445 468 0,'0'0'0'0,"0"0"220"15,0 0-117-15,0 0-20 0,0 0-13 16,0 0-15-16,0 0-21 0,0 0-9 16,0 0-7-16,-83-16 0 0,65 21 11 15,0 1-7-15,0 2-13 16,-2 1-4-16,1 3-4 0,0 1 0 0,0 2-1 16,0 1 0-16,3 2 6 15,1 2 6-15,4 1 2 0,1 1-1 16,4 1-6-16,6 1-5 0,4-1-2 15,8-3 0-15,6 5 0 0,3-8 16 16,5-1 5-16,1-1 2 16,1-6-11-16,-1-3-9 0,0-4-2 15,2-1-2-15,-2-1-70 0,-1 0 17 16,-6-3 4-16,-1-3-17 0,-4-1-16 16,-4-2-30-16,-2 1-77 15,-2-4-18-15,-4-2 7 0</inkml:trace>
  <inkml:trace contextRef="#ctx0" brushRef="#br0" timeOffset="67347.9781">18092 6492 592 0,'0'0'0'0,"0"0"255"0,0 0-135 16,0 0-33-16,0 0-46 0,0 0-20 15,0 0-16-15,0 0-5 0,0 0 0 16,-213 128-67-16,213-113-10 0,11-3-48 15,4-4-90-15,6-3-9 0,5-5-43 16</inkml:trace>
  <inkml:trace contextRef="#ctx0" brushRef="#br0" timeOffset="67611.3964">18444 6570 546 0,'0'0'0'15,"0"0"290"-15,0 0-221 0,0 0-51 0,0 0-14 16,0 0-4-16,0 0 0 15,0 0 37-15,0 0-19 0,101 120-3 16,-112-99-1-16,-5 0 0 0,0-4 9 16,-2-1-3-16,2-3-4 0,-1-5 0 15,2-1-1-15,4-6-10 16,7-1-4-16,0-8-1 0,4-5 0 16,9-5 0-16,9-6 20 0,10-1 6 15,10-5 15-15,8-2 8 0,5-1-12 16,6-2-2-16,4 2 0 0,3 4-16 15,-2 1-18-15,0 11-2 16,-5-4-155-16,-5 7-16 0,-1 4-60 16,-3 1-142-16</inkml:trace>
  <inkml:trace contextRef="#ctx0" brushRef="#br0" timeOffset="73655.494">21195 5734 716 0,'0'0'0'16,"0"0"66"-16,0 0 21 0,0 0-50 15,0 0-13-15,0 0 2 0,0 0 0 16,0 0-6-16,-79-112 5 0,46 103-1 16,-3 7-1-16,0 2 5 0,-5 0-7 15,4 9-1-15,-1 1-3 16,-2 6-2-16,4 2-4 0,0 7-5 15,1 2-1-15,3 4-2 0,3 7 0 16,6-3-1-16,8 2 0 0,7-2 1 16,8-3 0-16,11 1-1 0,7-2 4 15,7 1 3-15,3-2-1 0,6 2 1 16,4-1 2-16,-1-1-3 16,-2 1-6-16,-4 1 1 0,-9-2-1 15,-9-3-1-15,-9 0 2 0,-4-2 4 16,-14-1 14-16,-5-2 6 0,-9 2-8 15,-8-2-4-15,-7-1-4 0,-5-1-6 16,-6-4-3-16,-4-2 0 16,1-3-2-16,-1-2 0 0,5-2-32 15,1-2-23-15,10-2-60 0,4 0-19 16,9-2-30-16,9-1-91 0,7 0-21 16</inkml:trace>
  <inkml:trace contextRef="#ctx0" brushRef="#br0" timeOffset="73940.1033">21452 6222 747 0,'0'0'0'0,"0"0"164"16,0 0-70-16,0 0-20 0,0 0-29 15,0 0-26-15,0 0-7 0,0 0-7 16,0 0-5-16,-108-44 0 0,74 57 3 15,0 2-3-15,3 2 0 0,2 7 0 16,6 1 0-16,8 5 14 0,8-1-3 16,7 1 3-16,13 2-4 15,9 0-4-15,8 0 0 0,2-3-3 16,4-4-2-16,1-4-1 0,0-3 0 16,2-3-87-16,-1-2-52 0,-5-5-15 15,-2 0-23-15,-5-5-42 0,-4-3-87 16</inkml:trace>
  <inkml:trace contextRef="#ctx0" brushRef="#br0" timeOffset="74092.1793">21601 6289 522 0,'0'0'0'0,"0"0"138"15,0 0-80-15,0 0-43 0,0 0-10 16,0 0-10-16,0 0-90 0,0 0-51 15,0 0-19-15,-273 158-85 0</inkml:trace>
  <inkml:trace contextRef="#ctx0" brushRef="#br0" timeOffset="75151.3342">22073 6319 655 0,'0'0'0'0,"0"0"109"16,0 0-34-16,0 0-58 0,0 0-14 15,0 0 2-15,0 0 6 0,0 0 2 16,0 0 11-16,-90 12 4 0,72-1 0 16,0 4-10-16,-1 5-10 15,-1 1-1-15,4 4 1 0,1 2-5 16,4-4-1-16,3 2-2 0,3-1 0 15,4-6 0-15,1-1 0 0,0-4 0 16,6-5-2-16,2-2 2 16,0-6-1-16,4 0 1 0,2-2 7 15,2-5-3-15,0-4-2 0,6-5 1 16,1 2-2-16,0-4-1 0,2-1 0 16,1 6 5-16,-4 1 8 0,-3 1 9 15,-3 6 13-15,-8 2-5 16,-4 0-7-16,-1 3 6 0,-2 0-8 15,1 6-7-15,-2 5-7 0,0 1-3 16,-3 3 0-16,0 1-2 0,0-2-3 16,1 1 2-16,2-7 0 0,0 1-1 15,0-2 0-15,1-3-1 0,3 1 0 16,3-2 1-16,1-2 2 16,-1 1-2-16,2-2 1 0,-2 1-1 15,4 1 0-15,0-1 1 0,1-1 1 16,-1 0-2-16,4 0 0 0,-2-3 6 15,-4-1 0-15,3-3-2 0,-4-2 1 16,1-2 3-16,1-2 5 16,-1-3 2-16,1 0-5 0,0-1-6 15,3 1-4-15,-1-1 0 0,2 0 0 16,-3 2 1-16,-2 1-1 0,0 4 0 16,-3 2 4-16,-4 4 5 0,-2 1 10 15,0 1 8-15,0 1-8 16,-2-1-10-16,0-2-6 0,-1 3-1 15,2 1-1-15,-3-3 0 0,4 1-2 16,0 2 2-16,0 0-1 0,0 0 0 16,0 0 0-16,-1 0-1 0,0 0 0 15,1 0 0-15,0 0-2 0,0 0 0 16,0 3 3-16,0 2 0 16,0 1 0-16,0-1 0 0,0 1 0 15,0-1 0-15,-1 0 0 0,0-2 0 16,0 2 0-16,-1 1 0 0,2 1 0 15,0-1 0-15,-1 3 0 0,1 4 0 16,0-1-1-16,0 6 1 16,3 1 0-16,2-2 0 0,4 0 0 15,-1-1-1-15,0-2 0 0,-1-3 2 16,3-1-1-16,-4-3 0 0,-1-2 0 16,-1-1 0-16,-4-2 0 0,2-2 2 15,-2 0-2-15,0 0 0 16,0 0 0-16,0 0 4 0,-2 2-5 15,2 3 2-15,0-1 1 0,0-1-3 16,-2 0 2-16,2-1-2 0,-1-1 1 16,0 1 0-16,1-2 0 0,0 0 0 15,0 3 0-15,0-3 1 0,0 0-1 16,0 0 0-16,0 0 1 16,0 0-1-16,1 0 0 0,2 0 2 15,-3 0-3-15,0 0 2 0,0 0-2 16,0 0 1-16,2 0 0 0,0 0 1 15,0 0-1-15,-2 0-2 0,0 0-13 16,0-3-40-16,0 0-28 0,-1 1-68 16,-2-2-117-16,1-2-147 0</inkml:trace>
  <inkml:trace contextRef="#ctx0" brushRef="#br0" timeOffset="76050.7328">22672 6335 314 0,'0'0'0'0,"0"0"179"16,0 0-46-16,0 0-10 16,0 0-8-16,0 0-31 0,0 0-19 0,0 0-33 15,3 3-13-15,-3 12 4 16,3 10-2-16,-3-1-11 0,3 6-5 15,0-3-3-15,-2 0 0 0,2-2-1 16,-2-5-1-16,-1-1 0 0,0-2 5 16,0-2-4-16,0-3 0 15,0-3 0-15,0-7-1 0,0-1 0 16,-2-1 9-16,-2 0 0 0,1-1-4 16,3-3-1-16,-2-3 2 0,2-2 2 15,0-1-1-15,5-1 1 16,3-5-3-16,0 2-2 0,7 2 1 15,1-5 4-15,7 3-4 0,2-5-3 16,-1 1 0-16,5 3-1 0,-4 0 0 16,2 5 13-16,-4-1 4 0,-4 2 0 15,1 3-8-15,-2 2-4 0,-7 2-4 16,-2 2 1-16,-4 0-2 16,0 3 0-16,-1-2 0 0,-3 4 3 15,1-3-3-15,1 2 0 0,-1-2 2 16,1 1-2-16,-1 0 0 0,3 1 3 15,-1 5 1-15,0 2 3 0,-1 3-1 16,-2 2 0-16,0 4-2 16,1 1-2-16,-2 2-1 0,1-2 2 15,-1-1-3-15,1-5 0 0,3-2-5 16,-2-2-2-16,2-5 1 0,-2-4 3 16,2-2-2-16,2 0 2 0,1-7 4 15,1-3-2-15,0 0-40 16,4-6 13-16,-1-1-8 0,-1 1-5 15,-2 2 30-15,-3-1 8 0,-1 6 3 16,-3 0 0-16,0 3 30 0,-1 3 6 16,0 2-11-16,0 1-11 0,-3 0-4 15,0 4-8-15,-2 3-2 0,-2 1 0 16,1-1-2-16,1-2-12 16,3-3-58-16,-1 0-47 0,2-2-111 15,0-2-212-15</inkml:trace>
  <inkml:trace contextRef="#ctx0" brushRef="#br0" timeOffset="76617.5812">23441 5700 794 0,'0'0'0'0,"0"0"98"0,0 0-6 16,0 0-49-16,0 0-36 0,0 0 3 16,0 0 8-16,0 0 12 0,-8 177 15 15,8-111-12-15,0 1-3 0,2 1 5 16,4-4-19-16,-1-2-12 16,-1-5-3-16,1-5 0 0,-2-5-2 15,0-4-9-15,-2-7 6 0,-1-3 0 16,0-5-5-16,0-4-6 0,0-7-4 15,0-5-23-15,0-9-8 0,-1-2-6 16,1-1-46-16,-4-4-43 0,0-9-100 16,-1-3-102-16</inkml:trace>
  <inkml:trace contextRef="#ctx0" brushRef="#br0" timeOffset="76786.6077">23306 6228 788 0,'0'0'0'0,"0"0"114"0,0 0 13 16,0 0-66-16,0 0-18 0,0 0 5 16,0 0-16-16,0 0-11 0,0 0-16 15,235 139-10-15,-212-124-120 0,-6 0-107 16,-2-2 2-16,-3-2 39 16,-4-4-37-16</inkml:trace>
  <inkml:trace contextRef="#ctx0" brushRef="#br0" timeOffset="76955.8501">23705 6223 612 0,'0'0'0'0,"0"0"125"15,0 0-45-15,0 0-22 16,0 0-13-16,0 0-20 0,0 0-18 16,0 0-5-16,0 0-4 0,137 95-68 15,-112-85-46-15,-6-3-66 16,-1-3 37-16,-1-1-19 0,-2-3-109 15</inkml:trace>
  <inkml:trace contextRef="#ctx0" brushRef="#br0" timeOffset="77134.0351">24009 6228 391 0,'0'0'0'16,"0"0"206"-16,0 0-33 16,0 0-28-16,0 0-70 0,0 0-13 15,0 0-3-15,0 0 5 0,0 0-10 16,-78 190 0-16,47-141-11 0,-5 0-26 15,2-5-12-15,1-4-10 0,4 0-29 16,3-6-3-16,-1-2 4 0,4-4-23 16,4-3-50-16,5-2-38 0,3-4-105 15</inkml:trace>
  <inkml:trace contextRef="#ctx0" brushRef="#br0" timeOffset="93366.5941">26606 5453 734 0,'0'-18'0'0,"-1"11"47"16,-6 1 16-16,-6 4-6 0,-2 2-35 16,-5 4-10-16,-2 7 4 0,-2 5-1 15,-3 5 0-15,-2 4 9 16,-7 5-7-16,-4 7-10 0,-1 9-6 0,-8 8 1 15,2 7 0-15,-4 5 3 16,-3 4-1-16,-1 4-1 0,1-3 5 16,4 1 5-16,4-6 2 0,7 3-1 15,5-3-2-15,12-1-5 0,10 0 9 16,12-5-6-16,10-5-6 0,12-6 8 16,11-5 5-16,10-7 1 0,3-5 11 15,9-1-15-15,-1-6-10 16,1-2-4-16,1-4 0 0,0-7-78 15,1-2-95-15,0-6-44 0,-2-4-172 16</inkml:trace>
  <inkml:trace contextRef="#ctx0" brushRef="#br0" timeOffset="94073.6672">26836 6163 573 0,'0'0'0'0,"0"0"156"16,0 0-86-16,0 0-26 16,0 0-13-16,0 0-8 0,0 0 2 15,0 0 13-15,0 0 5 0,23 16-6 16,-23-9 12-16,2 4-7 0,-2 1-6 15,1 1-10-15,0 3-5 0,0 0-7 16,1-3-1-16,-2-2 4 0,0-1 3 16,0-4-2-16,0 3-1 15,0-1 3-15,1 3-1 0,0 1-7 16,-1 2-8-16,0 5-2 0,0 2 0 16,-2 2-1-16,-5 1 0 0,2 0 2 15,-2-4-2-15,-1 0 0 16,-1-3 1-16,-1-2-1 0,1-2-1 15,-3-4 0-15,3-2 5 0,-2-2-5 16,-2-3 0-16,3-1-3 0,-3-1 2 16,1 0 1-16,3-2 0 0,2-1 0 15,2-1 0-15,5-2 1 0,-1-4-1 16,1-1 0-16,0-2 15 16,3 1-9-16,4-1 8 0,-3 0 2 15,2 4 4-15,-2-2-5 0,2 6-5 16,-2 0-3-16,-1 1 1 0,2 0-4 15,-3 1 2-15,-1-1-2 0,1 2-2 16,-1 2-3-16,2-2 2 16,1 2-2-16,-3-1-3 0,2 1 3 15,0-2 0-15,0 2-2 0,2 0 3 16,-4 0 0-16,2 0 0 0,-1 0-5 16,-2 0 3-16,0 0 0 0,0-1-1 15,0 1-16-15,0 0-7 16,0 0 3-16,0 0-3 0,0 0 1 15,0 0 9-15,0 0-1 0,0 0 7 16,0 0 13-16,0-1 1 0,0-3-5 16,0 0 1-16,0 1 0 0,0 0-6 15,2-1 7-15,-1 2 0 0,1 2-1 16,-1-1 0-16,1 0 0 16,1-1-88-16,0-1-6 0,2 1-2 15,1-4-44-15,2 0-59 0,2-1-110 16</inkml:trace>
  <inkml:trace contextRef="#ctx0" brushRef="#br0" timeOffset="94683.114">26979 6242 257 0,'0'0'0'0,"0"0"123"0,0 0-50 16,0 0 21-16,0 0-4 0,0 0 11 15,0 0 8-15,0 0-27 0,0 0-10 16,24-60-16-16,-23 59-20 0,0 1-4 16,-1 0 3-16,0 0-14 15,-3 0-5-15,-4 0 0 0,1 0 3 16,0 0 4-16,1 1 6 0,-2 2-7 16,-2 0-7-16,-2 1 2 0,-4 1 0 15,-1 4 0-15,-2-2-3 16,-2 2-1-16,1 4-4 0,0 0-2 15,-1 6-1-15,-2 0-1 0,3 2-1 16,0 0 1-16,4-2-2 0,-1 1-2 16,5 1 3-16,1 0-1 0,4 2-2 15,-1-2-1-15,4 2 0 0,2-1 0 16,1-1 0-16,0 0 3 16,4-4-3-16,1 1 0 0,2-2 0 15,5-4 0-15,4-1 30 0,2-5 4 16,8-4 13-16,2-2-3 0,4-3-10 15,2-6-12-15,0-3-1 0,-2 2-5 16,-4-3-5-16,-4 3-3 0,-5 1-6 16,-5 0-2-16,0 3 0 15,-6-1 2-15,0 3-16 0,-3 1-24 16,2-2-36-16,1 2-80 0,-2-5 6 16,4 2-73-16,-3-2-153 0,-1-3-184 15</inkml:trace>
  <inkml:trace contextRef="#ctx0" brushRef="#br0" timeOffset="95056.0842">27213 6236 661 0,'0'0'0'0,"0"0"216"0,0 0-126 16,0 0-6-16,0 0-17 0,0 0-8 15,0 0-18-15,0 0-20 0,0 0-9 16,30 242-5-16,-30-220-1 0,-4-3-5 16,2-6-1-16,-4-4 0 15,4-2 6-15,0-2-3 0,-1-4 0 16,2-1-1-16,-2 0 0 0,1-8-3 16,2-4-2-16,0-5-1 0,2-3 3 15,5-4 2-15,7 2 0 0,5-2 6 16,6 3-1-16,7 1 13 15,2 4-6-15,1 2-7 0,-1 2-5 16,-5 2 2-16,-3 4-2 0,-6 0-2 16,-4 4-40-16,-3 2-20 0,-3 0-89 15,-3 0-6-15,1 0-125 0,-3 0-298 16</inkml:trace>
  <inkml:trace contextRef="#ctx0" brushRef="#br0" timeOffset="95223.9281">27620 6179 672 0,'0'0'0'0,"0"0"143"15,0 0-66-15,0 0-12 0,0 0 11 16,0 0-16-16,0 0 8 0,0 0-13 16,119 131-36-16,-99-105-5 0,-1 1-3 15,-3-1-8-15,-3 0-6 16,-1-2-13-16,-3-3-24 0,0-3-29 15,0-4-21-15,0-4-45 0,3-7-55 16,-1-2-80-16</inkml:trace>
  <inkml:trace contextRef="#ctx0" brushRef="#br0" timeOffset="95416.108">28002 6331 898 0,'0'0'0'0,"0"0"58"0,0 0-10 15,0 0 37-15,0 0-16 0,0 0-26 16,0 0 11-16,0 0-7 16,0 0-22-16,-188 347-19 0,152-302-3 15,-1 0-2-15,-3-2-2 0,2-1-45 16,-1-7-5-16,3-2-35 0,3-4-24 16,4-4-82-16,6-6-261 0</inkml:trace>
  <inkml:trace contextRef="#ctx0" brushRef="#br0" timeOffset="95995.2581">28210 6277 770 0,'0'0'0'0,"0"0"49"16,0 0 14-16,0 0 13 15,0 0-19-15,0 0-13 0,0 0 11 16,0 0-5-16,0 0-5 0,-2 399 1 16,-7-341 2-16,-4-7-22 0,-3-4-9 15,-1-1-10-15,-1-7-6 0,-1-3 0 16,-2-4 1-16,0-6-1 16,0-7 0-16,0-7 2 0,6-5 0 0,1-7-3 15,3-9 0-15,2-10-12 16,3-10-5-16,6-10 11 0,3-5-4 15,10-6 5-15,8-8 6 0,8-4 1 16,7-4-4-16,5-3 4 16,11 4 12-16,1 1 5 0,7 4 12 15,3 6 8-15,2 6 15 0,0 9-8 16,-6 12-9-16,-10 11-26 0,-12 11-7 16,-12 5-8-16,-11 10-6 15,-7 9 11-15,-7 4-1 0,-9 8 0 16,-12 2 6-16,-9 5-9 0,-8-1-21 15,-6 0-3-15,-2-2-5 0,0-2-18 16,4-6-8-16,3-6-27 0,7-7-88 16,8-9-44-16,8-5-164 0</inkml:trace>
  <inkml:trace contextRef="#ctx0" brushRef="#br0" timeOffset="96311.7242">29090 5611 778 0,'0'0'0'0,"0"0"185"0,0 0-121 16,0 0-50-16,0 0-22 0,0 0 16 16,0 0 41-16,0 0-9 0,21 150 8 15,-31-80 20-15,1-1-4 16,8-2-22-16,1-4-16 0,5-5-13 15,1-7-6-15,3-2-5 0,-4-6-4 16,-3-2 4-16,0-4-4 0,-2-5-50 16,-4-6 22-16,0-7-3 0,-5-5-25 15,3-7-10-15,0-5-23 0,-3-2-53 16,1-12 1-16,1-6-102 16,-4-8-141-16</inkml:trace>
  <inkml:trace contextRef="#ctx0" brushRef="#br0" timeOffset="96621.8219">28968 6120 661 0,'0'0'0'0,"0"0"145"0,0 0-34 16,0 0-25-16,0 0-27 0,0 0-23 15,0 0-15-15,0 0-11 0,0 0-5 16,402 5-3-16,-356-10-4 0,-9-2-82 16,-7 1 51-16,-7-3 25 0,-9 3 12 15,-5 0 12-15,-7 2 27 16,-2 3 9-16,0 1 2 0,-10 0-15 15,-3 8-31-15,-8 6-7 0,3 8-2 16,-5 5 2-16,5-1-1 0,1 6-1 16,7-3 2-16,6-1-1 0,4-3 0 15,10-3 0-15,5-8 8 0,8-4 3 16,6-6 11-16,2-4 6 0,0-4 7 16,-1-8-2-16,-2-4 2 15,-2-2-1-15,-8-3-2 0,-2 3 0 16,-9 0-9-16,-7 2-13 0,-7 4-8 15,-12 2-4-15,-3 5-30 0,-5 5-48 16,-3 4-40-16,-1 7-31 16,3 1-65-16,5 0-111 0,1-4-242 15</inkml:trace>
  <inkml:trace contextRef="#ctx0" brushRef="#br0" timeOffset="97154.0206">29744 5144 581 0,'0'0'0'0,"0"0"51"0,0 0 9 15,0 0 14-15,0 0-2 0,0 0 4 16,0 0-8-16,0 0 3 0,163 223 0 16,-119-144-28-16,-1 3-19 15,-3 12-12-15,-3 1-2 0,-10 4-6 16,-5 5-4-16,-14-4 0 0,-8-1 11 15,-14-5-13-15,-14-9 4 0,-14-6 4 16,-10-9 27-16,-11-7 4 0,-6-7-22 16,-6-5-11-16,2-8 3 15,-1-6-6-15,7-2-2 0,5-6-65 16,3-4-83-16,-3-4-175 0,1-11-155 16</inkml:trace>
  <inkml:trace contextRef="#ctx0" brushRef="#br0" timeOffset="101611.431">5599 8297 692 0,'0'0'0'0,"0"0"46"16,0 0-11-16,0 0-28 0,0 0-9 16,0 0 0-16,0 0 2 15,-2 28 0-15,2-11 2 0,0 2-2 16,0 2 2-16,-1 4-2 0,-7 6 0 16,1 5 0-16,-5 2 2 0,-3 3-2 15,-1 5 0-15,-3-2-11 0,-1 1 5 16,0-1 5-16,1 2 1 15,2-2 0-15,3 2-1 0,4-7 1 16,6-3 8-16,3-5 8 0,1-5 5 16,7-4-10-16,10-3-3 0,6-4 2 15,9-3 13-15,7-2 11 0,7-2 10 16,9-4-10-16,3-3-5 0,7-1-7 16,4-1-14-16,2-4-4 15,5-1-2-15,-2 3-1 0,-1-1-2 16,-6 1-49-16,-5-2 10 0,-4-1-1 15,-8 3-9-15,-4-3-27 16,-6 0-30-16,-5 0-56 0,-2-3-7 0,-4 0-46 16</inkml:trace>
  <inkml:trace contextRef="#ctx0" brushRef="#br0" timeOffset="101927.6959">6447 8738 558 0,'0'0'0'0,"0"0"91"0,0 0 39 16,0 0-26-16,0 0-46 0,0 0-40 16,0 0-15-16,0 0 0 0,0 0-6 15,602 169-7-15,-557-148 4 16,-12 1 5-16,-17 2 1 0,-16 1 0 15,-8 1 0-15,-18-1 63 0,-7 3-17 16,-4 0-12-16,-3-2-26 16,2 2-7-16,2-5-2 0,3-3-199 15,5-5-138-15</inkml:trace>
  <inkml:trace contextRef="#ctx0" brushRef="#br0" timeOffset="102387.2391">8560 8480 630 0,'0'0'0'0,"0"0"143"16,0 0-74-16,0 0-48 0,0 0-10 15,0 0 30-15,0 0-10 0,0 0-10 16,0 0-15-16,135 238-3 0,-112-168 5 16,-3 4 8-16,-7-4-3 0,-1-1-3 15,-4-4-3-15,-4-9 0 0,-1-7-1 16,2-8-3-16,0-10-1 16,2-8 1-16,-1-11 4 0,1-4 20 15,1-8 17-15,4-4 15 0,2-13 3 16,7-11-29-16,12-14-24 0,7-10-2 15,14-12-3-15,11-11-2 0,6-3-1 16,5-5-2-16,-5 6-46 16,-9 8-41-16,-11 10-28 0,-12 17 16 15,-12 14-63-15,-6 11-147 0</inkml:trace>
  <inkml:trace contextRef="#ctx0" brushRef="#br0" timeOffset="102804.1086">9622 8507 790 0,'0'0'0'0,"0"0"125"16,0 0-95-16,0 0 5 16,0 0-21-16,0 0-11 0,0 0 2 15,0 0-4-15,-4 351 3 0,0-285 0 16,1-6 3-16,-1-3 2 0,-1-8-6 15,1-7-3-15,-4-6 0 0,5-9 6 16,1-9 25-16,1-9 22 16,0-5-18-16,-1-4-6 0,1-4 16 15,0-11-21-15,0-7-21 0,-1-12 3 16,0-4-4-16,1-12-3 0,1-7 2 16,2-12 0-16,9-9-1 0,11-5 0 15,8 1 0-15,9 4 0 16,9 7 1-16,7 9 12 0,3 10 14 15,3 9-2-15,-6 11-3 0,-3 11-3 16,-10 11-14-16,-6 7-4 0,-6 5-1 16,-13 9 0-16,-6 7 0 0,-11 3 1 15,-7 5-1-15,-12 2 5 0,-5 2-6 16,-8 0-13-16,-4 4-25 0,-2-5-49 16,1 0-27-16,4-5-46 15,5-4-149-15,2-7-220 0</inkml:trace>
  <inkml:trace contextRef="#ctx0" brushRef="#br0" timeOffset="103427.375">10311 9176 807 0,'0'0'0'0,"0"0"158"0,0 0-110 15,0 0-3-15,0 0-11 0,0 0-2 16,0 0-1-16,0 0 2 0,0 0-1 16,79-169 2-16,-64 136 2 0,1-5-18 15,0-4-9-15,0-3-3 0,0-4 0 16,-1 2-1-16,2 1 1 15,-3 7 4-15,0 3 3 0,1 8 0 16,-2 6-4-16,-3 9-8 0,-5 7 0 16,-3 3-2-16,-1 3 1 0,2 12-1 15,0 9-5-15,-1 11 6 0,-1 15 0 16,-1 5-18-16,0 5 6 16,0 1 6-16,-1-2 4 0,-2-2 2 15,0-10 0-15,1-11-2 0,2-6 2 16,6-11 0-16,-1-7-1 0,4-5 1 15,0-4 1-15,4-1 0 0,0-8 27 16,8-9-6-16,5-11-6 16,13-8-4-16,8-6-3 0,8-9-1 15,2-2-7-15,0 0 0 0,-3-1-2 16,-3 6-58-16,1 5-33 16,-4 7-54-16,-5 9-62 0,-7 7-55 0,-4 7 44 15,-5 3-111-15</inkml:trace>
  <inkml:trace contextRef="#ctx0" brushRef="#br0" timeOffset="103856.2996">11720 8814 779 0,'0'0'0'0,"0"0"135"16,0 0-80-16,0 0-12 0,0 0-6 16,0 0-5-16,0 0-5 0,0 0-7 15,0 0-2-15,-134-83 7 0,114 90-14 16,0 4-5-16,6 6-3 15,5 1-2-15,5 2-2 0,4 1 1 16,2 3 0-16,10-1-1 0,7 4 1 16,6 0 2-16,5 1-2 0,5-1 34 15,1-1-19-15,-3 1-11 0,-7-1-4 16,-8-5 0-16,-12-1 3 16,-6-2-3-16,-11 1 0 0,-5-6 47 15,-7 2-26-15,-6-2-14 0,-1-5-3 16,-5-2-8-16,1-3-71 0,-2-3-86 15,1-1-235-15</inkml:trace>
  <inkml:trace contextRef="#ctx0" brushRef="#br0" timeOffset="137347.864">5476 11614 525 0,'0'0'0'0,"0"0"220"16,0 0-101-16,0 0-45 0,0 0-22 15,0 0-13-15,0 0-13 0,0 0-8 16,-91-50-8-16,89 45-2 0,2 4-2 16,-1-6-1-16,1 3 3 0,2 3 0 15,6-4-7-15,2-3 3 16,7 3 9-16,6 1 13 0,3 2 6 0,7 2-2 16,1 0-6-16,3 0-4 15,-6 4-9-15,2 1-3 0,-5 1-4 16,-4 1 0-16,-5 2-2 0,-3 3 1 15,-4-1 1-15,-2 3-2 0,-8-3-1 16,-2 3-2-16,0 1-6 16,-5 1 8-16,-5 2-2 0,-2-4-1 15,-6 5 2-15,4-2-11 0,-3-3 6 16,5 2-7-16,5-1-6 0,2 2 8 16,5 4 6-16,1 1-2 0,13 0 2 15,2 2 1-15,7 0 1 16,1-1 2-16,0-2 0 0,-4-3 4 15,-1 2-2-15,-9-4 2 0,-2 0 4 16,-7 2 7-16,-2-2 14 0,-13 3 7 16,-9 0 2-16,-8 4-1 0,-8 2 8 15,-8-1-10-15,-4 6-5 0,0-10-11 16,1 2-12-16,4-4-6 16,1-2-2-16,-3-1-43 0,-8 1-7 15,-4 3-15-15,-4 7 11 0,4 3 22 16,6-3-57-16,9-1-20 0,11-2-26 15,7-3-127-15,8 0-31 0</inkml:trace>
  <inkml:trace contextRef="#ctx0" brushRef="#br0" timeOffset="137859.3633">6221 11466 716 0,'0'0'0'0,"0"0"198"0,0 0-132 15,0 0-34-15,0 0 0 0,0 0-13 16,0 0-10-16,0 0 4 16,0 0-1-16,41 119 2 0,-37-90-4 15,-1-4 0-15,2 1 0 0,-1-2-6 16,-1-1-1-16,1-1-2 0,-1-1 1 16,-1-2 1-16,-1-1 0 0,5-1 3 15,-2-2-5-15,3-2-1 0,4-2 0 16,3 3 0-16,2-1-13 15,3-2 9-15,-1 0 4 0,-1 3 0 16,-5-1-20-16,-2-2 4 0,-6 4 10 16,0 0 7-16,-4-2-2 0,0 0 0 15,-6 2 1-15,-4 1 35 0,-3-1-21 16,-2 1-5-16,-5-1-1 16,-2-4-2-16,-1 0-1 0,0-4 0 15,-2-1-2-15,1-1-1 0,-1-4-4 16,-1-1-52-16,2 0 9 0,-2 0-9 15,-2-2-39-15,3-3-18 0,0-3-61 16,5 1-72-16</inkml:trace>
  <inkml:trace contextRef="#ctx0" brushRef="#br0" timeOffset="138087.0037">6234 11481 913 0,'0'0'0'0,"0"0"215"0,0 0-138 15,0 0-48-15,0 0-20 0,0 0-9 16,0 0 0-16,0 0 0 16,125-53-67-16,-84 47-20 0,1 5-30 15,3-2-49-15,1-1 28 0,3-1-16 16,-1-1 11-16,4-1 51 0,-1-2-167 15</inkml:trace>
  <inkml:trace contextRef="#ctx0" brushRef="#br0" timeOffset="138461.7254">6957 11401 652 0,'0'0'0'0,"0"0"26"16,0 0-15-16,0 0-5 0,0 0-3 16,0 0 0-16,0 0 0 0,0 0 0 15,0 0 1-15,-180 317-1 0,180-284-3 16,12 2 0-16,7-7 0 16,4-5 18-16,4-4-9 0,4-9 29 15,-2-5 0-15,3-5-11 0,-2-6 8 16,-1-6 42-16,-2-4-3 0,0-7-6 15,0-2 4-15,0-8-18 0,-1-3 2 16,-2-4-2-16,-6-1-8 0,-2-1-1 16,-6 3-6-16,-7 1-18 15,-4 1-11-15,-11 3-6 0,-8 1 2 16,-5 6-4-16,2 9-3 0,-1 9 1 16,-2 9 0-16,-1 7-33 0,-4 11 7 15,-1 7-26-15,1 4-69 16,0 6-93-16,0 3-121 0</inkml:trace>
  <inkml:trace contextRef="#ctx0" brushRef="#br0" timeOffset="139929.7492">6495 12641 584 0,'0'0'0'0,"0"0"207"0,0 0-131 15,0 0-21-15,0 0-5 16,0 0-11-16,0 0-11 0,0 0-19 15,-40-19-9-15,32 38 0 0,2 12 6 16,-2 7-6-16,-3 8 0 0,-3 6-10 16,-2 2 0-16,0 2 5 0,-2-1 4 15,5-4 1-15,2-4 0 0,1-3 0 16,6-6 0-16,4-2 0 16,2-6 18-16,12-5-20 0,3-3-2 15,6-5 4-15,5-7 0 0,6-2-2 16,8-2 15-16,5-6-3 0,4 0 6 15,0-6 2-15,2-2-6 16,-3 0-8-16,-5 1-3 0,-2 0-2 0,-6-2-40 16,-4 3-2-16,-2-1-4 15,-6 1-17-15,-3 2-58 0,-3-2 2 16,-5 1 1-16,-2-2-46 0,-5-2-59 16</inkml:trace>
  <inkml:trace contextRef="#ctx0" brushRef="#br0" timeOffset="140151.2207">6928 13057 422 0,'0'0'0'0,"0"0"225"0,0 0-116 16,0 0-21-16,0 0-18 0,0 0-33 15,0 0-27-15,0 0-8 0,0 0-4 16,488 25-5-16,-456-2 5 0,-10 3 3 15,-14 8 45-15,-8 3 37 0,-14 8 22 16,-10 8-4-16,-12 5-37 16,-5 2-35-16,-7 5-20 0,-5-1-11 15,-4 3-67-15,-4-1-169 0,-8 3-260 16</inkml:trace>
  <inkml:trace contextRef="#ctx0" brushRef="#br0">8756 12772 321 0,'0'0'0'15,"0"0"47"-15,0 0-1 0,0 0-29 16,0 0 6-16,0 0 24 0,0 0 4 16,0 0-5-16,23-19 4 0,-23 16-9 15,0 3-9-15,0 0-10 0,0 0-10 16,-1 0-10-16,-3 0-4 15,3 0 4-15,-2 0 2 0,-1 0-2 16,1 0 5-16,0-1 7 0,1-1 16 16,-2 1-2-16,2-1-4 0,-1-1 5 15,1 1-7-15,-3-3-2 0,1 1-2 16,-1 1-14-16,-2 2-1 0,1-2-1 16,-1 1 2-16,-3 0 9 15,-6-1 8-15,2 1 1 0,-2 2 1 16,1 0-6-16,-3 0-8 0,-3 0-5 15,1 0-1-15,-4 1-1 0,3 4 1 16,1 2-3-16,-2 0 0 0,3 0 0 16,0-1 1-16,-1 5 0 15,3-5 0-15,1 2 1 0,0 0 3 16,7-4 4-16,-1 2 6 0,6 0 1 16,4 0-6-16,0 4-9 0,0 5 1 15,8 1 3-15,1 3 7 16,6 0 0-16,3 0-9 0,3 0-1 15,1-1-1-15,1 2 2 0,1-6-3 16,2-1 0-16,-2 0 3 0,0-2-4 16,-2 2 2-16,1-1 0 0,-3 1 0 15,-5 1-1-15,-2 2 0 0,-5-2 3 16,-2 2-1-16,-1-1 1 16,-5 0 3-16</inkml:trace>
  <inkml:trace contextRef="#ctx0" brushRef="#br0" timeOffset="145022.8386">9354 12801 515 0,'0'0'0'0,"0"0"202"16,0 0-140-16,0 0-7 15,0 0-13-15,0 0-2 0,0 0 4 0,0 0-2 16,0 0-4-16,-107-64 8 15,95 57-20-15,0 4-16 0,1 1-5 16,-2 2 3-16,-1 0-2 0,2 2-3 16,-3 5-2-16,5 2-1 0,2 3 0 15,2-1 0-15,1 6 0 16,5-3 0-16,0 4-1 0,3-1 1 16,3 1-1-16,3 0 1 0,5 0 18 15,3 1 5-15,-3 0-6 0,5-2 2 16,-3 1-6-16,-2-2-4 0,2-1-2 15,-5 0-3-15,-3-2-2 0,-1-1 3 16,3-2 6-16,-7-1 4 16,-1-1 6-16,-2-3 6 0,0-1-7 15,0 0-1-15,-1-1 6 0,-3 1-3 16,-1-2-2-16,-4 1-3 0,0-1-8 16,-4 0-1-16,-6-2-3 0,3 0-2 15,-4 0-1-15,0 0-2 16,-2 0 0-16,1-2 0 0,-1 0 0 15,-1-1-26-15,4 2 7 0,-2 0-16 16,2 1-5-16,4 0-17 0,-1 0-35 16,2 1-16-16,5 1-19 0,1 2-64 15,4-1-49-15,2-3-52 0</inkml:trace>
  <inkml:trace contextRef="#ctx0" brushRef="#br0" timeOffset="145500.9268">9896 12691 632 0,'0'0'0'16,"0"0"264"-16,0 0-201 0,0 0-23 16,0 0-27-16,0 0-4 15,0 0-5-15,0 0 3 0,39 6 4 16,-39 12 6-16,-6 4-6 0,0 3-5 15,-2-1 0-15,-1 2-3 16,-2-2-2-16,1-1 0 0,0-1 0 0,-2-1 0 16,5-2 0-16,-2 1 0 15,3-2-1-15,4-1 0 0,2 1-4 16,5-3 2-16,2 0 1 0,7-2 2 16,4-1 24-16,8-2 56 15,10 0-18-15,7-4-16 0,9-5-13 16,12-1-21-16,6-3-10 0,1-4-4 15,-1 1-37-15,-8 1-47 0,-13 1-76 16,-14 0 8-16,-11 4-18 0,-10 0-23 16,-11 0 10-16,-2 0-135 0</inkml:trace>
  <inkml:trace contextRef="#ctx0" brushRef="#br0" timeOffset="146251.8359">8607 13155 252 0,'0'0'0'0,"0"0"181"0,0 0-87 15,0 0 3-15,0 0-17 0,0 0-8 16,0 0-10-16,0 0-31 0,-3-5-6 15,2 5-8-15,1 2-14 0,-2-1 12 16,1-1-4-16,-1 0 13 0,0 0 7 16,2 0-2-16,-1 0-5 15,-1 2 11-15,-2-2 17 0,-6 0-22 16,-6 0-6-16,-6-2 6 0,-7-2-9 16,-8 2-8-16,-5 2-8 0,-2 0 2 15,4 0-1-15,5 0-6 16,3 0 0-16,3 0 0 0,3 0-47 15,1 0-17-15,7 0-17 0,5 0-31 16,8 0-12-16,5 3-135 0,8 0-300 16</inkml:trace>
  <inkml:trace contextRef="#ctx0" brushRef="#br0" timeOffset="161842.3877">8993 13582 314 0,'0'0'0'0,"0"0"117"0,0 0-47 15,0 0-23-15,0 0-8 0,0 0 1 16,0 0-7-16,0 0-6 16,6-36 2-16,-6 36-7 0,0 0-8 15,0 6-11-15,0-1 6 0,1 4 2 16,1 1-3-16,2 3 1 0,0 0-2 15,-2-1 0-15,2 2-4 0,0 4 1 16,-1-3 6-16,0 3-2 0,0 0 0 16,0 3-1-16,1 2 1 15,1 2-4-15,-3 0 0 0,0 0-3 16,-1 0 1-16,0 2 0 0,-1-1-1 16,0-1 0-16,0-1 0 0,0 1 1 15,-1-3 0-15,1 2 4 0,-1 1-1 16,0-3-2-16,0 0 2 15,-1-2-3-15,-2-1 0 0,2 0-1 16,1-2 0-16,1-2-1 0,0 1 0 16,0-6 1-16,0-1-1 0,0 1 0 15,1-4 0-15,1 3 0 0,3-3-24 16,-4-5-7-16,1 0 1 16,1-1-38-16,-1 2-8 0,2-1-33 15,-3-1-55-15,-1 0-128 0</inkml:trace>
  <inkml:trace contextRef="#ctx0" brushRef="#br0" timeOffset="162139.8386">8925 14118 463 0,'0'0'0'0,"0"0"147"0,0 0-120 16,0 0-5-16,0 0 1 0,0 0-2 16,0 0-4-16,0 0-8 0,30 139-4 15,-21-114-2-15,-4-2 1 0,-1-4 3 16,-1-2 0-16,0-2 0 16,2-5 8-16,-2-1 15 0,2-4 4 15,1-5 9-15,-1 0-2 0,5-8 20 16,1-5 5-16,7-6-16 15,4-9-1-15,5-7-5 0,7-5-20 16,4-6-19-16,4 2-4 0,0-1-2 16,1 3-83-16,-7 4-18 0,-2 5-33 15,-6 5-90-15,-8 7-171 0</inkml:trace>
  <inkml:trace contextRef="#ctx0" brushRef="#br0" timeOffset="164810.2156">6313 15787 290 0,'0'0'0'0,"0"0"34"0,0 0-12 16,0 0 6-16,0 0 1 0,0 0-9 16,0 0 0-16,0 0 15 0,0 0 6 15,0 0 1-15,0 0 9 16,0 0-9-16,0 2-9 0,0-1-5 15,0-1-13-15,0 0-1 0,0 0-2 16,0 0-5-16,0 0 0 0,0 3-1 16,-1-3-8-16,0 3 2 0,-3 3 0 15,1 0 2-15,1 4 0 0,0 2 7 16,1 4-3-16,-3 3-2 0,1 1 2 16,1 1-2-16,-2 4-4 15,-1-4 0-15,2 4 17 0,0-3-14 16,-3-1-1-16,2-1-1 0,-2 1-1 15,1-1 0-15,-1-1 2 0,1 0-1 16,1-1 0-16,-1-1-1 16,5-1 0-16,-2 1 0 0,2-2 5 15,1 0-2-15,5 1 12 0,3-3 8 16,6 0-3-16,3-5 1 0,10-5 15 16,3-2 12-16,4-1-6 0,5-4-17 15,4-8-10-15,-2 0-7 0,2-2-3 16,-4 0-4-16,-3-1 1 15,0 2-1-15,-6 3-1 0,-3 3 0 16,-5 1-19-16,-5 3-6 0,-1 0-7 16,-1 1 5-16,-1 1 10 15,-2 1 0-15,1 0 0 0,-3 0-2 0,-2-1-15 16,-1 1-1-16,-5 0-2 16,0 0 3-16,-2 0 3 0,-1-2-53 15,0-2-98-15,-1-1-7 0</inkml:trace>
  <inkml:trace contextRef="#ctx0" brushRef="#br0" timeOffset="165083.9181">6832 15918 511 0,'0'0'0'16,"0"0"136"-16,0 0-56 0,0 0-27 15,0 0-5-15,0 0 6 0,0 0-21 16,0 0-13-16,203 59 12 15,-166-44-14-15,-4 1-11 0,-5 0-3 16,-3 3-2-16,-4-4 2 0,-4 2-1 16,-3-1-3-16,-3-1 0 0,-4 2 1 15,-7-1-1-15,0 3 20 0,-13 0 17 16,-6 3-4-16,-5 3 1 16,-6-1-8-16,-8 1-19 0,-6 1-11 15,-5 4-41-15,-11 0-62 0,-13 1-141 16,-11-1-479-16</inkml:trace>
  <inkml:trace contextRef="#ctx0" brushRef="#br0" timeOffset="168127.5251">8648 15758 225 0,'0'0'0'0,"0"0"78"16,0 0-38-16,0 0-7 0,0 0-7 16,0 0-2-16,0 0 5 0,0 0 14 15,-35-17-4-15,29 11-7 16,2 0 2-16,1 0 2 0,-4-1-1 15,0 2-7-15,-1-1-9 0,-4 0 5 16,-1 3-6-16,-3-3-2 0,0 3-4 16,-3-1-2-16,-1 1-2 0,3 2 2 15,-4-1-4-15,3 2 1 0,2 0 6 16,-3 0-2-16,3 2-3 0,-1 0 2 16,1 3-1-16,2-1 0 15,-1 2 5-15,4-2-1 0,-1 1-5 16,3-2 2-16,2 2-6 0,-4-2-1 15,6 4 5-15,-1 0-4 0,2 1 4 16,2 2 2-16,2 2-5 0,1 2-2 16,6 2-1-16,5 0 3 15,4 1-2-15,1 1 1 0,6 1 0 16,0 1-2-16,1 1 0 0,1 1-1 16,-3-2-1-16,-1-1 0 0,-2 0 3 15,-3-2-4-15,1-2 2 16,-5-4 1-16,-2 1-2 0,-2-3 0 15,-3 0 0-15,-1-7 1 0,-2 1-1 16,1 0 13-16,-3-3-7 0,0 3 3 16,-6 1 10-16,-8-1 5 0,-3-1-4 15,-11 1-1-15,-6-3 4 16,-6 2-3-16,-7 0-6 0,-4 1-5 16,0 3-2-16,-3-3-4 0,2 4-3 15,1 1 0-15,0 2-34 0,4 1 8 16,4 0-24-16,5 3 1 0,7 0-34 15,4-1-65-15,10 5-2 0,6-2-50 16,6-6-253-16</inkml:trace>
  <inkml:trace contextRef="#ctx0" brushRef="#br0" timeOffset="168800.8992">9021 15802 277 0,'0'0'0'0,"0"0"140"0,0 0-83 16,0 0-3-16,0 0 7 0,0 0-9 15,0 0-7-15,0 0 3 16,0 0-7-16,31-61-1 0,-35 54-5 15,-1 0-15-15,-1 3 0 0,1-1 0 16,-4 3-6-16,-1 2-6 0,-3 0 6 16,-3 0 3-16,-4 0-3 0,-2 6-3 15,0 1 3-15,2-2 1 0,3 2-9 16,1 1 0-16,2 1-3 16,2-2 2-16,2 1 1 0,0 0-6 15,5 0 0-15,3 2 0 0,2 2 0 16,0-1-2-16,4 3 4 0,8 0-2 15,0 1 0-15,7 3 0 0,0-2 3 16,2 2-3-16,-1-1 0 16,-1-3 2-16,0 1-2 0,-3 1 0 15,-1-3 4-15,-2 0-1 0,-3 0 1 16,-2-1 1-16,-2-2 4 0,-1 2-1 16,-4-6-5-16,0 3 0 0,-1-5 3 15,0-3 5-15,-1 2 12 0,-6-1 6 16,-1 4-5-16,-8-1-8 15,-7 1-2-15,-4 2-6 0,-12-4-4 16,-3 2-2-16,-7 0-1 0,3-3-2 16,-1 0 0-16,0-1-29 0,1 1-30 15,3-3 1-15,5 1-13 0,6 2-68 16,4-1-19-16,8-2-41 16,6 0-143-16</inkml:trace>
  <inkml:trace contextRef="#ctx0" brushRef="#br0" timeOffset="169221.7843">9293 15783 448 0,'0'0'0'15,"0"0"179"-15,0 0-80 0,0 0-29 16,0 0-27-16,0 0-6 16,0 0 5-16,0 0-4 0,58-81-4 15,-54 81-10-15,1 4-16 0,1 11-1 16,-1 5 4-16,-2 5 0 0,-1 7 0 15,-2 0 0-15,-3 3-10 0,-4-2 0 16,1-1 3-16,-3-1-4 0,0-4 0 16,3 2 3-16,-2-1-3 15,5-5 0-15,2 0 6 0,1-4 1 16,8 0 2-16,6-5 7 0,5-2 4 16,7-5-2-16,8-1 4 0,5-6 3 15,5-1-3-15,4-7-10 16,4-3-10-16,-2-1-4 0,-1-1-299 15,-7-2-237-15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5T00:03:14.4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4686 2188 607 0,'0'0'0'0,"0"0"16"0,0 0 28 0,0 0-16 16,0 0-21-16,0 0 2 15,0 0 16-15,0 0 22 0,-6 71 0 16,9-45 6-16,2 5-14 0,-1 4-14 15,-2 3-13-15,-2 5-6 0,0 4-2 16,0 2 0-16,-2 2-3 16,-5-2 1-16,-1 4 5 0,0-2 8 15,-2-2 0-15,0 2-1 0,1 0-8 16,0 1-3-16,3-3-3 0,-1 0 0 16,0-5 4-16,-1 0-5 0,5-2 2 15,-2-4 0-15,2-4-1 0,-1 0 0 16,-3-7 4-16,4-3-4 15,-3-6 0-15,5-4 3 0,-1-7-2 16,2-3-1-16,0-4 0 0,1 0-96 16,4-4 30-16,-2-6-5 0,-1-3-57 15,-2-4-75-15,0-4-124 0</inkml:trace>
  <inkml:trace contextRef="#ctx0" brushRef="#br0" timeOffset="286.9672">4185 2270 614 0,'0'0'0'15,"0"0"106"-15,0 0-17 0,0 0-14 16,0 0-17-16,0 0-2 0,0 0-8 16,0 0-1-16,0 0 3 0,147-120 2 15,-82 112-20-15,6-2-24 0,10-1-6 16,4-2 2-16,1 0 1 0,-3 0-10 16,-9 5-61-16,-5 4 6 15,-7 3-38-15,-10 1-27 0,-4 2-104 16,-9 1-221-16</inkml:trace>
  <inkml:trace contextRef="#ctx0" brushRef="#br0" timeOffset="693.1532">5477 2053 638 0,'0'0'0'15,"0"0"53"-15,0 0 32 0,0 0-2 16,0 0-18-16,0 0-16 0,0 0-22 15,0 0-10-15,0 0 9 0,34 286 9 16,-37-229 11-16,-6 4-25 16,-5 3-15-16,-3 3-3 0,-6-3-1 15,-3 1 0-15,0 0 0 0,-3-2-1 16,2 0 0-16,5-4-1 0,3-6 0 16,9-6 0-16,10-10 0 15,4-6 0-15,11-8-1 0,9-5 1 0,9-5 18 16,4-7 1-16,7-6 0 15,5-3-7-15,3-7-5 0,3-1-5 16,2-1-4-16,-6-1-182 0,-4 1-216 16</inkml:trace>
  <inkml:trace contextRef="#ctx0" brushRef="#br0" timeOffset="1243.9963">6669 2198 796 0,'0'0'0'0,"0"0"-11"16,0 0 64-16,0 0-17 15,0 0-5-15,0 0-9 0,0 0 4 16,0 0 3-16,-130-74-1 0,107 74 2 15,-3 0 3-15,-3 5-5 0,2 6-10 16,-2 2-3-16,3 5-9 16,2 3-4-16,5 1-1 0,5 3-1 15,7 3 0-15,7 4-4 0,6 2 2 16,10 3 3-16,8-1 0 0,7 2 7 16,3-5 5-16,5 0-1 0,0 2-5 15,3-3-3-15,-2 1-2 0,-6-3 1 16,-3-3-3-16,-9-2 0 15,-9-1 6-15,-5-2-3 0,-7 0 22 16,-3 0 11-16,-8-2 0 0,-9-1-14 16,0 1-12-16,-3-3-6 0,-4 1-2 15,1-3-4-15,-7 0-97 0,-3-4-104 16,-8-2-107-16,-4-2-232 16</inkml:trace>
  <inkml:trace contextRef="#ctx0" brushRef="#br0" timeOffset="1967.3344">4460 3684 686 0,'0'0'0'16,"0"0"126"-16,0 0-69 0,0 0-50 15,0 0 3-15,0 0 24 0,0 0 9 16,0 0 3-16,0 0-8 0,230 25 3 16,-153-24-4-16,10 1-15 15,10-2-7-15,5 0-6 0,6 0-3 16,1-5-3-16,1 2-1 0,-2-2-1 16,1 2 1-16,-2 2-1 0,2-3 1 15,-5-2-1-15,-4-2 0 16,-2 2 0-16,-3-1 0 0,-3 2-2 15,-1-3 2-15,0 5-3 0,-3-3-40 16,-7 3-34-16,-3 3-37 0,-12 0-115 16,-10 0-140-16</inkml:trace>
  <inkml:trace contextRef="#ctx0" brushRef="#br0" timeOffset="2558.4469">6409 4318 675 0,'0'0'0'16,"0"0"131"-16,0 0-47 0,0 0-50 15,0 0-28-15,0 0 1 0,0 0-1 16,0 0 2-16,0 0-1 16,27 167 8-16,-25-114-4 0,-2 4-5 15,0 2-2-15,-11 3 2 0,-3 1-3 16,-4-1-2-16,-1-3 1 16,-2-3 1-16,0-2 16 0,0 0 27 0,5-1-7 15,5-2 1-15,5-2-3 16,6-6-1-16,3-4-20 0,9-6-1 15,6-4-6-15,6-5 0 0,6-5-1 16,4-5 3-16,3-3 2 0,6-2-2 16,3-2-8-16,0-5-1 0,6 4 2 15,-1-5-8-15,1 2-29 0,0 0-10 16,-1-2 8-16,0 4 6 16,1-2-2-16,4 1 9 0,-1-2-15 15,2-2-5-15,2 0 16 0,3 0-2 16,0-8-48-16,2 5-41 0,-4-4-34 15,-5 3-129-15</inkml:trace>
  <inkml:trace contextRef="#ctx0" brushRef="#br0" timeOffset="2821.6174">7704 5286 621 0,'0'0'0'15,"0"0"174"-15,0 0-74 0,0 0-50 16,0 0-44-16,0 0-3 0,0 0-1 16,0 0-2-16,374 134 0 15,-374-109 0-15,-16 3 72 0,-16 6-6 16,-17 5-16-16,-16 7-31 0,-14 7-11 15,-11 3-7-15,-13 6-1 0,-3 1 0 16,0-1-107-16,5 3 17 16,11-7-75-16,12-10-220 0</inkml:trace>
  <inkml:trace contextRef="#ctx0" brushRef="#br0" timeOffset="3359.3331">10338 5129 583 0,'0'0'0'0,"0"0"74"16,0 0 29-16,0 0-43 15,0 0 0-15,0 0-10 0,0 0-9 16,0 0-23-16,0 0-7 0,-504 63-7 16,463-40-2-16,14-2 0 0,9 3 1 15,14 4-6-15,10 4-7 0,16 1 3 16,12 2 12-16,11 2 0 16,7 1 15-16,3 0 0 0,1-4 7 15,-5-4-7-15,-9-6-5 0,-7-3-8 16,-10-2 8-16,-10 0 15 0,-9 1 6 15,-6-2 20-15,-10 5-14 0,-7-6-18 16,-14 1-6-16,-12 1-10 16,-4-1-4-16,-8-3-4 0,-1-1 0 15,0-3 0-15,0-4-74 0,3-3-48 16,3-4-56-16,10-1-179 0</inkml:trace>
  <inkml:trace contextRef="#ctx0" brushRef="#br0" timeOffset="3754.0124">11203 4939 960 0,'0'0'0'0,"0"0"30"0,0 0 7 16,0 0-34-16,0 0-1 0,0 0 0 15,0 0-3-15,0 0 2 0,-324 124 6 16,281-90 3-16,9 0 2 16,8 3-3-16,11 1-6 0,12 0 2 15,5-1 0-15,16-2-4 0,11-1 7 16,8-3 14-16,10-1 12 0,7-5 0 16,3 0-16-16,0-2 8 0,-1-3-15 15,-10 0-7-15,-7 1-2 0,-16-1 1 16,-10 0 2-16,-13-1 32 15,-7 3 6-15,-15 0-5 0,-11 3-6 16,-15 0-16-16,-10 5-8 0,-9-4 0 16,-8 1-1-16,0-1-1 0,0-4-5 15,4 0-2-15,3-9-141 0,8-2-163 16,7-10-171-16</inkml:trace>
  <inkml:trace contextRef="#ctx0" brushRef="#br0" timeOffset="4111.0464">11696 5193 734 0,'0'0'0'0,"0"0"21"0,0 0 53 15,0 0-3-15,0 0-44 0,0 0-7 16,0 0 17-16,0 0-2 16,59 299-6-16,-80-236 1 0,-9-2-1 15,-3-4 1-15,-2-4 2 0,3-8 3 16,7-7 6-16,11-6-21 0,10-9-13 15,9-7-5-15,16-5 0 0,12-8 2 16,16-3 9-16,15-5 11 16,10-7-10-16,12-4-10 0,6 2 1 15,0 1-10-15,-5-1-325 0,-11 3-264 16</inkml:trace>
  <inkml:trace contextRef="#ctx0" brushRef="#br0" timeOffset="6885.6652">11760 5138 528 0,'0'0'0'0,"0"0"120"0,0 0-43 15,0 0-4-15,0 0 14 16,0 0-11-16,0 0 1 0,0 0-19 15,23-95-33-15,-23 95-19 0,1 4-6 16,-1 9 0-16,1 6 0 0,2 6 40 16,-1 7-18-16,1 3-5 0,-1 1 2 15,-1 1-3-15,1-2-5 0,-2 0-7 16,0-1-2-16,0-2 3 16,0-1-6-16,0 1 2 0,-2-3 3 15,-3 3-4-15,-2 0 0 0,-2 0 5 16,1 0-3-16,0-4-2 0,0-3 0 15,1-3 0-15,4 1 1 0,0-5-1 16,1-3 0-16,1-4 0 0,0-6-1 16,1-2 0-16,0-3 0 15,0 0 2-15,0-3 7 0,0-8 3 16,1-3-6-16,1-10 0 0,2-1 16 16,-1-6-5-16,3-2 10 0,-3-4-7 15,1-4-3-15,0-4-1 16,-1 4-5-16,1 0 1 0,-2-2 6 15,1 8 6-15,3 1 2 0,-1 6 4 16,-1 6 4-16,-1 6-8 0,-2 8-7 16,-1 5-2-16,0 1-1 0,0 0 8 15,0 2-9-15,-2 0-12 0,-4 11-4 16,0 8-16-16,-2 9 15 16,0 10 4-16,0 8-1 0,-1 0 0 15,1 4 0-15,-1 1 0 0,3-4 0 16,-3-3 1-16,0-5-1 0,4-3 1 15,-2-5-2-15,-1-2-2 0,2-1 0 16,-1-2 1-16,3-3 1 0,2-1-1 16,0-3-1-16,-1 0 3 15,3-1 0-15,0-1-6 0,-1-1-5 16,1-1 3-16,-3-2 5 0,1-2 3 16,1-3 0-16,-1-2-3 0,2-1 3 15,0-1 0-15,0-2-3 0,0 2 1 16,0-2 0-16,0-2-1 15,0 1 3-15,1-1 0 0,0 0 4 16,0 0 2-16,1-3-1 0,1-3-3 16,1 2 1-16,1-3 2 0,1 1 9 15,1 0-1-15,2 0-7 0,1 1-5 16,3 2 0-16,2-1 0 16,7 1-2-16,1 0 2 0,6-1 8 15,4 1 1-15,3-6 4 0,6 2-7 16,-1 0 2-16,4-1 2 0,-2 1-3 15,-4-1-1-15,-3 1-1 0,-5 5-3 16,-6 1-3-16,-3 1 0 16,-5 0 3-16,-2 1-3 0,-3 4 2 15,-4-2-2-15,-1 0 0 0,0-1 0 16,-3 0 2-16,1 1-2 0,-1-3 0 16,-2 0 3-16,-1 0-4 0,0 0 2 15,1 1 0-15,-2-1-1 16,0 0 2-16,0 0-3 0,-1 0-3 15,1 0 4-15,-1 2 0 0,0 2 0 16,-1-2 7-16,-3 1-5 0,0 2 1 16,-3-2 0-16,-3 1-2 0,-2-2 0 15,-3 0 2-15,-4-2-1 0,-2 0-2 16,-1 0 0-16,-7 0 0 16,-2-4-7-16,-5-1 7 0,-2-1 0 15,2 2-4-15,5 2 5 0,3-1-1 16,8 2 0-16,5-1 0 0,6 2 1 15,4-1-2-15,5 0-2 16,1-1 3-16,4 0-16 0,10 0 9 0,8-3 4 16,9-1 1-16,9-1 2 15,4 0 0-15,2 1 0 0,1 0 0 16,1 1 3-16,1 3-4 0,0-1-3 16,0 3-119-16,-6 3-108 0,-9 1-93 15,-10 0-370-15</inkml:trace>
  <inkml:trace contextRef="#ctx0" brushRef="#br0" timeOffset="25208.5525">14194 4824 371 0,'0'0'0'0,"0"0"145"15,0 0-76-15,0 0-15 0,0 0 3 16,0 0-9-16,0 0 0 0,0 0-1 16,-9-3-11-16,7 3-8 0,-5 0-6 15,2 0-7-15,-3 6-8 0,-3-1-2 16,-2 3 1-16,0 3 1 0,-7 2 3 16,-2 5-1-16,-1 3 3 15,-2 2 2-15,-4 4-1 0,-1 4-1 16,-1 7 2-16,-2 0-9 0,0 5-2 15,2 2-3-15,0 3 0 0,4 0 1 16,3 3-1-16,2 2 0 16,8 2-1-16,4 3 1 0,5 3 0 15,5-5 0-15,3-2 0 0,5 0 0 16,2-4 0-16,0-2 1 0,3-4 0 16,-2-5 0-16,1-1-1 0,-1-4 0 15,-2-6 0-15,-1 2 0 0,0-6 1 16,-1-3-1-16,1-2 0 15,-2-2-98-15,2-4 30 0,-4-3-18 16,3 0 14-16,3-4-3 0,3 0-62 16,4-2-10-16,-3-4-80 0</inkml:trace>
  <inkml:trace contextRef="#ctx0" brushRef="#br0" timeOffset="25666.2186">14931 5273 533 0,'0'0'0'0,"0"0"66"0,0 0 4 16,0 0 16-16,0 0-13 15,0 0-19-15,0 0 0 0,0 0-10 16,-157-51-19-16,139 58-11 0,3 3-10 16,3 5-4-16,2-3 0 0,6 2-4 15,3 2-1-15,1 2 2 0,6 3-3 16,7 3 1-16,5-2 7 0,6 2 10 16,3 0 7-16,1-2 0 15,-3 2-4-15,-1-1-4 0,-2-1-5 16,-4 0 3-16,-4 0-4 0,-4-2 0 15,-3-3 2-15,-4-1 1 0,-3-5 9 16,-3-1 23-16,-6-3 6 16,-4-2-9-16,-8 4-5 0,-6-4-17 15,-3-3-6-15,-7 2-6 0,-1-2-1 16,-4-2-1-16,1 0-2 0,1-4-24 16,4 0-13-16,1 1-34 0,8-1-7 15,2 1 1-15,7 2-65 16,1 0-66-16,5 1-100 0</inkml:trace>
  <inkml:trace contextRef="#ctx0" brushRef="#br0" timeOffset="26145.6372">15381 5339 516 0,'0'0'0'16,"0"0"159"-16,0 0-33 0,0 0-39 15,0 0-14-15,0 0-32 16,0 0-30-16,0 0-7 0,-30-11 3 15,19 19-4-15,0 6-1 0,-3-3-3 16,-3 6 2-16,3 2 0 0,0 0-2 16,0 8 2-16,3-1-1 0,2 2 0 15,0 0 0-15,6 0 0 0,3-3 0 16,0 0-2-16,6-5 1 16,3-2-2-16,4-4 4 0,4-8-1 0,-1-2 0 15,5-4 0-15,-1-1 9 16,0-10-6-16,1-3 4 0,1-5-1 15,0-3 1-15,4 2-4 0,-4-4-2 16,-2 4 0-16,-3 3 1 16,-4 5 2-16,-6 8-2 0,-3 4 4 15,-2 0 3-15,1 5 18 0,2 6 3 16,-2 7-18-16,3 2-8 0,-2 3-2 16,0 0-4-16,3-2-79 0,2-2 14 15,1-8-37-15,2-2-127 16,4-4-78-16</inkml:trace>
  <inkml:trace contextRef="#ctx0" brushRef="#br0" timeOffset="26982.1257">15851 5447 618 0,'0'0'0'15,"0"0"161"-15,0 0-62 0,0 0-38 16,0 0-3-16,0 0-6 16,0 0-7-16,0 0 13 0,0 0-26 15,84 48-7-15,-72-34-2 0,-1 1-9 16,1 0-4-16,-1 1-3 0,-1 2-1 16,-3 1-1-16,0 2-2 0,-5-3-1 15,-1 0 1-15,-1-1 0 0,-2 1-2 16,-2-4 1-16,-2-1 1 15,2-2-1-15,-1-5 1 0,1-2-1 16,-2-2-1-16,3-1 3 0,2-1-5 16,0 0 2-16,0 0 0 0,0-3-2 15,1-4-3-15,0-1 3 0,0 4-1 16,4-6 2-16,3 3 0 0,3-1-4 16,-1-3 4-16,1 2 0 15,1 2-2-15,0 2 1 0,-1 4-1 16,-1 1-3-16,-4 0 3 0,3 6 0 15,-6 1 4-15,3 6 7 16,-4 1-6-16,-1 0 1 0,0-1-2 16,-2-3-1-16,-3-3 1 0,2-4 0 15,1-1 1-15,2-2 0 0,0 0 3 16,0-5-1-16,0-3-10 0,0-6-5 16,5 0 8-16,3-3-3 0,0-1 2 15,5 6 2-15,-1 0 0 0,2 4-2 16,-1 0 6-16,-2 3 4 15,2 5-1-15,-1 0 1 0,2 2-1 16,0 2-4-16,-1 5 2 0,-1 0-6 16,-2 3 4-16,-1 2 0 0,-2-1-3 15,0 1 2-15,-3-3 0 0,4-5-1 16,2-1 0-16,1-5 1 16,2 0-1-16,5 0-6 0,-1 0-2 15,-1-5-3-15,2 2 1 0,-5-2 3 16,1 2 4-16,1-2 2 0,-4-1-1 15,2 2-2-15,-1-3 2 16,0-4 1-16,2-1-1 0,0-2 4 16,-1-2-3-16,-2 2 2 0,-1-3-1 15,-2 1 0-15,-1 2 0 0,-4-1 2 16,-3 7 0-16,0 0 2 0,-7 5-1 16,-2 3 3-16,-4 0-6 0,1 6 0 15,-2 7-1-15,3 3 1 16,2 5-3-16,2-2 2 0,5 1-2 15,2-1-6-15,2-3-6 0,7-2-9 16,2-3-8-16,4-2-13 0,4 0-15 16,7-5-32-16,3-1-73 0,7-3-265 15</inkml:trace>
  <inkml:trace contextRef="#ctx0" brushRef="#br0" timeOffset="27735.0997">18142 5422 454 0,'0'0'0'0,"0"0"0"15,0 0 119-15,0 0-58 0,0 0-6 16,0 0 3-16,0 0-24 16,0 0-2-16,0 0 9 0,-178 182-10 15,173-151-1-15,5-1 14 0,0-2-17 16,2-4-4-16,6 0-5 0,4-8-6 16,2-4-2-16,5-2 2 0,3-8 6 15,0-2 4-15,3 0 7 16,0-11-13-16,0-2-1 0,0-3 6 15,0-6 0-15,0 0-3 0,-2-1-5 16,-1-1-6-16,-2 3-1 0,-1 2-3 16,0-1-1-16,-1 1 0 0,-3 0-1 15,1-5 0-15,2-1-2 0,-1-6-16 16,4-5 0-16,-1-3-2 16,-1-4 0-16,-2-5 10 0,0-4 1 15,-1 1 7-15,-4-4 2 0,-1 2 2 16,-4 0-5-16,-1-1 4 0,-2 1 6 15,-2 3 5-15,-1 4-4 0,-1 5-6 16,0 7 0-16,-4 8 7 16,-2 3 0-16,1 9 0 0,-5 4 2 15,1 9-4-15,0 2-9 0,-5 14 2 16,0 11 1-16,-3 14-3 0,1 12 1 16,-4 10 0-16,6 8 0 0,2 4-3 15,4 2-1-15,5-1 0 0,3-5 3 16,0-8-1-16,3-6 2 15,6-4 0-15,4-8 0 0,1-5 0 16,4-4-2-16,3-9-5 0,-2-6-36 16,2-2-6-16,1-10-3 0,-1 3-9 15,3-10-15-15,0-1-14 0,0 0-74 16,-1-1-52-16,-1-10-131 16</inkml:trace>
  <inkml:trace contextRef="#ctx0" brushRef="#br0" timeOffset="28766.6681">18138 5469 470 0,'0'0'0'16,"0"0"52"-16,0 0-3 0,0 0-39 16,0 0-1-16,0 0 6 0,0 0 9 15,0 0 2-15,-100 17-6 0,83-6 0 16,-2-3 12-16,-2 7 3 15,-2 3-12-15,-1 0 18 0,2 4-11 16,0-3-16-16,2 1-1 0,2-1-8 16,1 4-3-16,5-2-1 0,3 0-1 15,4-2 0-15,5-1-8 0,0-2-2 16,10-4 13-16,3 0 16 16,6-4 17-16,-1-3-8 0,4 0-1 15,1-4 4-15,-2-1-13 0,0-5 2 16,-4-5 6-16,1-2 1 0,1-3 3 15,1-1-9-15,-1-3-8 16,0-3-5-16,-4 1-4 0,1-2-2 16,-2-1 1-16,-4 1 0 0,0-2-1 15,-5 2 2-15,-5-1 2 0,0 2 2 16,0 3-2-16,0 4 0 0,0 6-2 16,0 3 5-16,0 5 2 0,-3 1-5 15,1 1-8-15,-1 10 3 0,2 6-1 16,0 4 0-16,1 2 2 15,1 8-2-15,3-3 0 0,1 0 4 16,5 2 1-16,-1-2 4 0,6-2 3 16,-2-2-7-16,5-4-2 0,-1-4-1 15,0-1-1-15,2-4-2 0,-1-1-29 16,4-4-36-16,4 0-58 0,1-5-119 16,1-1-152-16</inkml:trace>
  <inkml:trace contextRef="#ctx0" brushRef="#br0" timeOffset="30154.1568">19355 5372 487 0,'0'0'0'0,"0"0"138"15,0 0-37-15,0 0-55 0,0 0-10 16,0 0 7-16,0 0-6 0,0 0-15 16,0 0-5-16,-143 9 2 0,123 2-5 15,5 0 4-15,1 1 3 0,3 3-12 16,5 0-7-16,0-3-2 15,3 1 0-15,3 3-4 0,3 1 3 16,6 2 2-16,8 4 7 0,5 0 8 16,4 6 5-16,2 3 3 15,3 4 4-15,0 6-12 0,-5-2-4 0,-5 1 1 16,-3 0-5-16,-7-3-1 16,-5-1 3-16,-3-3-4 0,-3-3 8 15,-6-2-3-15,-7 0 8 0,-7-3 1 16,-2-1-6-16,-7 0-10 0,-4-3-1 15,-2 5-1-15,-4-4-4 0,-1-1-13 16,1-3-4-16,-3-4 2 16,4-4 1-16,4-3 2 0,2-3 9 15,7-5 5-15,4-5 0 0,8-7 0 16,3-4 0-16,8-9-4 0,2 0 0 16,2-5 8-16,11 1-4 0,8-3 0 15,6-3 0-15,5-2 1 16,8-5-1-16,6-1 8 0,9-3 7 15,5-3-2-15,5-2-1 0,-2-2 5 16,0-1-3-16,-4 2-2 0,-2 6-7 16,-8 1-3-16,-7 8 0 0,-10 6-1 15,-7 5 1-15,-5 7-1 0,-10 7-1 16,-6 6 0-16,-4 1 13 16,0 2 15-16,-5 2-12 0,-6 1-16 15,-2 7 0-15,-3 5 0 0,0 8 3 16,0 3-4-16,3 6 0 0,7 3-3 15,3-3 3-15,3-2-1 0,4-5 1 16,7-5-2-16,3 0 1 16,4-10 3-16,4 1-1 0,-4-7 0 15,1-1 8-15,-3-3-3 0,1-5 2 16,-2-3 2-16,0-3 5 0,0-4-2 16,-4 0-6-16,0-1-4 15,-4-1 1-15,-3 1 0 0,-4-2-2 16,0 0 3-16,-8-5-2 0,-2 0-4 15,-2 2-7-15,1 2-3 0,1 10-1 16,5 3 7-16,1 4 1 0,3 3-4 16,1 2-2-16,1 4-7 0,7 7 7 15,5 2 7-15,4 4 2 16,1 7 0-16,2-2 4 0,2 3 17 16,-1-4-1-16,-2-1-6 0,-3-1-1 15,-3-1 1-15,-2-1-4 0,-1-2-3 16,-5-1-1-16,-2-1-2 0,-3-3 0 15,0-1 1-15,-1-2-1 0,-2-4 2 16,1 0-8-16,1-3-10 16,0-1 4-16,1-7-16 0,0-2-3 15,0-3 15-15,5 0 4 0,7-1 6 16,2 0 1-16,3-1 4 0,2 1 6 16,4 3 10-16,2-1 11 0,4 0-9 15,1 2-3-15,3-3-3 16,0 1-6-16,0 0-4 0,0 0-1 15,-3 0-2-15,-4 1 0 0,-2 1 2 16,-3-2-2-16,-2 2-2 0,-4-2-1 16,-3 2 3-16,-3 2 0 0,-6 4 2 15,-1-2-1-15,1 5 3 0,-3-1 6 16,0 2-3-16,0 0-5 16,-2 0-4-16,1 2-2 0,-1-1 6 15,1 5-2-15,-1 1 0 0,2 5-2 16,-2 3 2-16,1 2 0 0,1 2-1 15,-3 2 1-15,3 4 0 0,0 0 1 16,0-1-1-16,1 4 0 16,3-8 0-16,-1-1-1 0,-2-4 1 15,2-8 0-15,2 1 0 0,0-5 0 16,2 0-10-16,-2-3-30 0,3-2-13 16,3-7-27-16,-2-1-100 0,2-5-46 15,-1-4-54-15,-3-4-91 0</inkml:trace>
  <inkml:trace contextRef="#ctx0" brushRef="#br0" timeOffset="30273.1789">20459 5163 935 0,'0'0'0'0,"0"0"167"0,0 0-77 16,0 0-49-16,0 0-28 16,0 0-17-16,0 0 0 0,0 0-63 15,0 36-79-15,7-18-45 0,2-1-93 16,-1-6-242-16</inkml:trace>
  <inkml:trace contextRef="#ctx0" brushRef="#br0" timeOffset="30575.0124">20863 4792 614 0,'0'0'0'0,"0"0"247"0,0 0-98 15,0 0-67-15,0 0-33 0,0 0-36 16,0 0-2-16,0 0 8 0,0 0 9 16,-16 171 0-16,13-117-2 0,2 5-5 15,1 0-12-15,0-2-3 0,2-2 1 16,5-6-3-16,3-5-3 0,1-5 0 16,-3-5 1-16,0-4-2 15,1-4 0-15,-5-3-73 0,1-9 8 16,-3-3-6-16,-1-6 31 0,1-5 7 15,-2 0-41-15,-2-5 4 0,-7-8-64 16,-3-3-132-16,-7-3-31 16</inkml:trace>
  <inkml:trace contextRef="#ctx0" brushRef="#br0" timeOffset="30691.0906">20731 5298 638 0,'0'0'0'0,"0"0"224"0,0 0-104 16,0 0-65-16,0 0-28 0,0 0-24 15,0 0-6-15,0 0-135 0,0 0-71 16,201 30-13-16,-180-42-6 0,0-2 14 16</inkml:trace>
  <inkml:trace contextRef="#ctx0" brushRef="#br0" timeOffset="31258.7616">21156 4829 817 0,'0'0'0'15,"0"0"228"-15,0 0-139 0,0 0-51 0,0 0-11 16,0 0 14-16,0 0-12 16,0 0-6-16,0 0 0 0,51 156-4 15,-40-117-6-15,1 4-7 0,0-1-5 16,-4-3 3-16,-1 1-3 0,-7-3 2 16,0-1-2-16,-4-4 2 0,-3 1-2 15,-1-5 1-15,-4-4-3 16,3 0-5-16,-1-6 0 0,-1-4-3 15,5-3-7-15,1-7-10 0,4 0 1 16,1-1 5-16,0 0 8 0,0-2 3 16,0 0 4-16,1-1-1 0,7-1 12 15,0-5 11-15,3 0-6 0,1-3-4 16,1 0-4-16,2-1 0 0,1 1-2 16,1-1 0-16,1 1 4 15,0 2 9-15,2 0 1 0,-1 4 2 16,-3 1-1-16,-2 2-7 0,-3 2-7 15,-1 5-1-15,-1 3-2 0,-7 2 2 16,-1 4-2-16,-1-4-7 16,-3 3 4-16,-6-2-2 0,3-3 2 15,-2-2 7-15,-1-2-3 0,6-2 0 16,0-1-45-16,3-2 19 0,0-1 0 16,0 0 13-16,0-4-7 0,2-2 11 15,4-1 6-15,3 1-1 16,3 2 7-16,3 3 6 0,3 1 9 15,5 1-3-15,0 4 12 0,0 4-2 16,-2 0-16-16,-1 3-5 0,-4-1 0 16,1 0 2-16,-4-4 1 0,0-2-3 15,-4-4-2-15,-2-1 2 0,1 0-3 16,-3 0-2-16,1-3-103 0,-2 3-60 16,-1-1-51-16,-2 1-106 15</inkml:trace>
  <inkml:trace contextRef="#ctx0" brushRef="#br0" timeOffset="31865.1236">22156 5366 658 0,'0'0'0'0,"0"0"122"0,0 0-57 15,0 0-38-15,0 0-2 0,0 0 22 16,0 0 1-16,0 0-10 0,0 0 2 16,-134-51-9-16,120 51-4 0,-3 0-4 15,3 5-14-15,2 1-5 0,6 2-4 16,1 2 0-16,2 6 0 16,3 2 0-16,2 7 6 0,8 0 3 15,5 1 2-15,5 2 3 0,3-5 6 16,1 3 2-16,-1-4 4 0,-3-2-10 15,-6-2-8-15,-5-2-3 0,-5-3 3 16,-4-3 9-16,-3-1-1 16,-8-1 0-16,-6-1-8 0,-6 0-3 15,-5-2-3-15,-1-1-4 0,-6-2-52 16,2 0-6-16,0-2-80 0,2 0-37 16,1 0-131-16</inkml:trace>
  <inkml:trace contextRef="#ctx0" brushRef="#br0" timeOffset="33384.6932">23804 4831 572 0,'0'0'0'16,"0"0"174"-16,0 0-123 15,0 0-32-15,0 0 22 0,0 0 15 16,0 0-42-16,0 0-8 0,-14-3-1 16,8 39 9-16,0 9-2 0,0 10 1 15,1 5-6-15,-5 4-3 0,1-3 0 16,-4-1-1-16,-2-2-1 16,-4-4 0-16,-3-6-2 0,2-3 0 15,0-6 1-15,3-3-1 0,5-3 0 16,3-9-1-16,6-4 1 0,3-7-13 15,4-3 7-15,8-2 2 0,3-4 5 16,9 1 13-16,2-2 6 16,9-2-4-16,5-1 3 0,2 0-5 15,7-1-3-15,0-5-1 0,5-5-7 16,-6 1-1-16,0-1-2 0,-4-1 0 16,-5 3-102-16,-3-1 25 0,-7 1 20 15,-2 1-8-15,-4 1-32 16,-3 1-15-16,-6 1-41 0,-2 1-26 15,-3 1 54-15,-5-4 100 0,-1 0 50 16,-2 1 121-16,-1-3-36 0,0 3 27 16,-2-3-25-16,-2 2-7 0,-2-1-12 15,1 1-49-15,-1 4-23 0,0-1-5 16,-4 4-6-16,1 0-6 16,-4 3-4-16,0 5 0 0,-2 4 2 15,0 1 0-15,-1 5 2 0,5 1 6 16,2 2 2-16,6 0 2 0,3 3 1 15,1-2 6-15,10-2 1 0,4-1-6 16,7-2 4-16,3 0 2 16,4-8-11-16,0 2-8 0,0-6-1 15,1-3 0-15,-3-2-4 0,-1 0-66 16,2 0-22-16,-6-4-55 0,-3-3-48 16,-3-4-55-16</inkml:trace>
  <inkml:trace contextRef="#ctx0" brushRef="#br0" timeOffset="33574.6002">24472 5418 710 0,'0'0'0'0,"0"0"171"16,0 0-120-16,0 0-30 16,0 0-3-16,0 0 0 0,0 0 2 15,0 0-4-15,0 0-10 0,-218 96-5 16,196-76 0-16,7-1-1 0,6 0 0 15,1-2-34-15,7 0-11 0,1-1-9 16,2-8-27-16,6 1-34 16,6-4-58-16,5-5-72 0</inkml:trace>
  <inkml:trace contextRef="#ctx0" brushRef="#br0" timeOffset="33924.9561">24716 5476 691 0,'0'0'0'0,"0"0"132"16,0 0-60-16,0 0-40 0,0 0-18 15,0 0-3-15,0 0-5 0,0 0 9 16,-61 8 4-16,44 6 15 16,3-1-1-16,-3 3-22 0,4-1-6 15,-1 2-3-15,2-1-1 0,2 0 0 16,4-3-2-16,5 0-1 0,1-4-3 15,5-1 2-15,3-4 2 16,2-4 2-16,2 0 6 0,3-7-2 0,-1 2-4 16,4-1 11-16,0 2 12 15,2-1 0-15,-4 4 1 0,3 1-4 16,-2 1-9-16,-2 4-8 0,-1 1-3 16,-2-5 1-16,-1 2-4 0,1-1-22 15,-1-2-7-15,0 0-17 16,0-2-22-16,-2-4-54 0,2-5-106 15,-4-6-92-15</inkml:trace>
  <inkml:trace contextRef="#ctx0" brushRef="#br0" timeOffset="34237.9613">24938 5392 746 0,'0'0'0'0,"0"0"159"16,0 0-44-16,0 0-73 0,0 0-9 15,0 0 1-15,0 0-11 0,0 0-12 16,29 214-8-16,-27-195-2 0,0-3 1 16,2-5 0-16,-2-3-1 0,0-3 1 15,-1-3 1-15,-1-2-1 16,3 0 2-16,-1-6 6 0,2-1-9 16,0-3-2-16,2-4-18 0,4 3 12 15,0-2 4-15,4 1 3 0,3 2 0 16,3 1 55-16,3 2-9 15,0 3-11-15,-1 1-7 0,-3 1-15 16,-6 2-10-16,-1 4-4 0,-7 1 1 16,1 2 0-16,-5-1 0 0,3 2-39 15,0 1-25-15,1-3-46 0,5 1-55 16,0-2-66-16,0 1-85 16</inkml:trace>
  <inkml:trace contextRef="#ctx0" brushRef="#br0" timeOffset="35598.9207">25697 5428 633 0,'0'0'0'15,"0"0"120"-15,0 0-26 0,0 0-67 16,0 0-10-16,0 0 4 16,0 0 15-16,0 0 1 0,0 0-12 15,38 175 4-15,-33-143-7 0,0-6-10 16,-2-3-3-16,-1-4 3 0,-1-5-2 16,-1-5 0-16,0-3 2 0,0-4 3 15,-1-2 1-15,-1 0 1 16,2-9-10-16,0-1-7 0,1-2 0 15,7-3-4-15,2-1 2 0,5 0 1 16,3 2 2-16,1 0 17 0,8 6 12 16,-3-1 5-16,2 8-13 0,-1 2-13 15,-4 5 0-15,1 5-3 0,-1 0-5 16,-6-1 1-16,2 0 0 16,-3-4-1-16,4-3-1 0,0-3 0 15,5 0 0-15,4-7-4 0,-5-5 1 16,-1 1 0-16,-2-4 2 0,1 1 2 15,-2-3 0-15,-3 1-1 16,-4 4 0-16,-6-4 3 0,-2 4-2 16,-3 0-1-16,0 2 0 0,-3 3 1 15,-2 3-1-15,-2 4 0 0,-2 0-21 16,0 3 10-16,-1 5 5 0,-1 2 5 16,0 4 0-16,2 2 1 0,0 1 0 15,4 0-4-15,2 1 2 0,3-1 1 16,0-4 2-16,7 1 10 15,4-3-7-15,1-2 3 0,6-2 4 16,1-4-2-16,2-3-2 0,2 0 0 16,6-6-2-16,-2-4 2 0,4 1-3 15,0-4 2-15,0 1-2 0,-1-1-1 16,0 2-2-16,-5-3 0 16,-5 6-1-16,-4 2 0 0,-8 1 1 15,-5 3-1-15,-2 2-3 0,-1 0-1 16,-3 0 0-16,-6 3-5 0,-3 7-1 15,-1 4 3-15,-1 1 5 16,-2 1 2-16,3 2 0 0,1 0-1 16,2 1 1-16,4-2-2 0,1-2 2 15,5-3 0-15,0-5-3 0,8-4 4 16,3 0 7-16,3-3 5 0,2-2-2 16,1-6 2-16,1-3-4 0,0-3-3 15,4-4-1-15,0-5-2 0,2-4 2 16,4-5 0-16,0-4-3 0,3-7 1 15,0-5 4-15,0-2-3 16,0-9-3-16,-1-2 0 0,-2-3-1 16,-7-4 0-16,-3 2 0 0,-8 4-15 15,-8 8 2-15,1 12 2 0,-3 11 3 16,-9 11 8-16,3 9 0 16,-6 6 0-16,0 8-4 0,-3 14 2 15,-1 13 0-15,0 15 2 0,-3 12 0 16,5 9 1-16,-1 8-1 0,4-2 0 15,7 0 0-15,1-9 0 16,3-5 0-16,10-7-88 0,1-7-45 16,5-7-32-16,-2-3-154 0,3-8-116 15</inkml:trace>
  <inkml:trace contextRef="#ctx0" brushRef="#br0" timeOffset="35906.7328">27609 5448 847 0,'0'0'0'0,"0"0"164"16,0 0-99-16,0 0-57 16,0 0-2-16,0 0 14 0,0 0 11 15,0 0 19-15,0 0 2 0,39 188-17 16,-39-157-11-16,1-8-13 0,0-3-9 16,1-7 1-16,-1-2-6 0,0-6-17 15,2 0-31-15,-1-5-69 16,-1 0-40-16,2-6-156 0</inkml:trace>
  <inkml:trace contextRef="#ctx0" brushRef="#br0" timeOffset="36286.2297">27729 5411 756 0,'0'0'0'15,"0"0"210"-15,0 0-163 0,0 0-40 16,0 0-14-16,0 0-22 0,0 0 21 15,0 0 4-15,0 0 5 0,183 127 3 16,-170-106 20-16,-1-2 13 0,-2 1 7 16,0-2-7-16,-4-2-21 15,-1 0-11-15,-2 2-2 0,-3-4-1 16,0-5-4-16,-2-3-8 0,-4-5 10 16,3-1 0-16,1 0 12 0,1-4-4 15,1-6-5-15,0 0-1 16,3-3 1-16,6-4 3 0,3 4 5 15,3 3 2-15,4 2 8 0,0 3 27 16,2 5 1-16,-5 0-11 0,-3 5-10 16,-2 7-13-16,-5 0-8 0,-1-1-2 15,0 2-2-15,-3-2-1 0,2-3 0 16,1 0-4-16,1-2-103 0,5-5-24 16,-3 2-27-16,5-3-85 15,-1 0-230-15</inkml:trace>
  <inkml:trace contextRef="#ctx0" brushRef="#br0" timeOffset="36815.6832">28999 5196 474 0,'0'0'0'0,"0"0"112"16,0 0-12-16,0 0-21 0,0 0-1 15,0 0 2-15,0 0-23 0,0 0-12 16,43-35 3-16,-32 35 6 16,7 0 6-16,4 5-10 0,7 5-22 15,-2 0-9-15,6 3-5 0,-1 2-9 16,0-1-3-16,-8 0 1 0,-6-1-3 16,-7 1 0-16,-7-3 2 15,-4 1-3-15,-2 1-6 0,-8-3-8 16,-3-1-9-16,-1-1-16 0,0-2-31 15,5-1 13-15,3 5 18 0,2-3 24 16,4 8 13-16,5 1 6 0,5 3 35 16,1 3-3-16,0 0 10 0,2 5 5 15,-6-5-29-15,-2-2-9 0,-5-1-3 16,-6-2 7-16,-4-2 5 16,-2-3 10-16,-2-1-7 0,-3-2-9 15,-1-4-8-15,-5 1-5 0,-2-1 1 16,0-4-2-16,-3-1-2 0,0 0-27 15,2 0-55-15,-3 0-54 0,-1 0-9 16,4 0-105-16,-1-6-77 0</inkml:trace>
  <inkml:trace contextRef="#ctx0" brushRef="#br0" timeOffset="37163.217">29588 5253 731 0,'0'0'0'0,"0"0"79"16,0 0 37-16,0 0-52 16,0 0-13-16,0 0-20 0,0 0-6 15,0 0 9-15,0 0-2 0,-26 151-4 16,42-133 2-16,5 3-10 0,0-3-10 15,-1 5-1-15,1-3 5 0,-2 1 3 16,-1 1 2-16,-4 1-7 16,-3-2-1-16,-6-2 1 0,0 0-6 15,-4-3-1-15,-1-1 2 0,-2-4 3 16,-6-5 5-16,-2 1-1 0,-4-2-6 16,0-1-5-16,-5-1-6 0,-1-1-32 15,-1-2-18-15,-3 0-2 0,0-1-9 16,1-4-18-16,-2-5-35 15,-2 0-56-15,-2-9-186 0</inkml:trace>
  <inkml:trace contextRef="#ctx0" brushRef="#br0" timeOffset="37305.1218">29616 5261 793 0,'0'0'0'0,"0"0"179"0,0 0-107 16,0 0-76-16,0 0-75 0,0 0-13 15,0 0-9-15,0 0-49 0,236 12-55 16,-221 1-189-16</inkml:trace>
  <inkml:trace contextRef="#ctx0" brushRef="#br0" timeOffset="37592.6372">29972 5320 440 0,'0'0'0'0,"0"0"232"0,0 0-110 15,0 0-77-15,0 0-28 0,0 0 1 16,0 0-6-16,0 0 3 15,0 0 8-15,-78 168 19 0,65-133 4 16,3 1-15-16,6-6-1 0,4-3-1 16,6-7-2-16,7-2 1 0,5-7-4 15,4-5 0-15,0-6 8 0,4-5 8 16,4-6-9-16,0-3-3 16,4-5-5-16,-1-5-3 0,3 0-2 15,-6-3 6-15,-5 2 0 0,-6-2 9 16,-11 2-9-16,-8 4-20 0,-4 4-5 15,-12 6-8-15,-6 4-36 0,-6 4-28 16,-7 3-28-16,3 9-27 16,-1 0-35-16,2 1-178 0</inkml:trace>
  <inkml:trace contextRef="#ctx0" brushRef="#br0" timeOffset="38326.9474">30291 4617 587 0,'0'0'0'0,"0"0"104"0,0 0-31 0,0 0-22 16,0 0-4-16,0 0 24 15,0 0-19-15,0 0-6 0,139 104 0 16,-103-61-7-16,4 9 1 0,5 5 6 16,0 8-19-16,2 3-11 0,-2 2-9 15,1 2-3-15,-3 2-1 16,-3 2 2-16,-10-4-3 0,-5 3-1 16,-9-3 1-16,-7-5-1 0,-7-2 1 15,-2-3 1-15,-13-6 7 0,-8-3 9 16,-10-1 19-16,-8-8-6 0,-8 1-14 15,-11-2-12-15,-7-3-4 0,-8 0-4 16,-9-2-82-16,-10-1-32 16,-8 1-76-16,-13 0-162 0,-6 0-81 15</inkml:trace>
  <inkml:trace contextRef="#ctx0" brushRef="#br0" timeOffset="59466.5585">9938 6492 683 0,'0'0'0'0,"0"0"7"16,0 0 3-16,0 0 2 0,0 0 7 15,0 0-6-15,0 0 5 0,0 0 12 16,-59-32 0-16,55 44-13 0,-2 2-11 16,3 11-2-16,0 7 1 15,-3 9 0-15,-3 3-3 0,-6 1 0 16,-3 4 0-16,-5-4-1 0,-1 1 1 15,-1-3 0-15,2-3 1 16,1-2 1-16,3-2 3 0,7-6 1 16,7-5-4-16,5-3 5 0,3-6 1 15,11-3 8-15,10 2 13 0,9 0 0 16,11 1-8-16,2-2 2 0,8-1-13 16,2-3-6-16,0 0-3 0,-1 0-2 15,-3 1 0-15,-7-4-1 16,-7-1 0-16,-8 0-3 0,-10-6-11 15,-7 0-29-15,-3 0-18 0,-4-12-73 16,-3-1-70-16,-3-8-169 0</inkml:trace>
  <inkml:trace contextRef="#ctx0" brushRef="#br0" timeOffset="59633.916">10219 6963 508 0,'0'0'0'0,"0"0"209"0,0 0-94 16,0 0-51-16,0 0-35 16,0 0-2-16,0 0-14 0,0 0 5 0,250 196 11 15,-251-165 3-15,-12-4-14 16,-4 0-6-16,-5 0-8 0,-2-1-2 16,3-4-4-16,-3 0-107 0,3-3-44 15,-2-5-113-15</inkml:trace>
  <inkml:trace contextRef="#ctx0" brushRef="#br0" timeOffset="60192.2017">11466 6913 536 0,'0'0'0'0,"0"0"5"0,0 0 13 16,0 0 7-16,0 0 3 0,0 0 22 16,0 0 19-16,0 0 7 0,-115-42-9 15,95 42-32-15,3 2-8 0,-1 5-6 16,-2 3-11-16,4 2-9 16,1 2 0-16,4 2 1 0,2-1-2 15,8-1 0-15,1 4 0 0,12 2 0 16,9 2 28-16,4 4-7 0,5-1-7 15,3 0-2-15,-1 0-5 0,2-3-4 16,-3 1-1-16,-8-4-1 16,-4-2 0-16,-9-3-1 0,-7-1 0 15,-3-1 26-15,-1-1 43 0,-10-3-10 16,-6-1-18-16,-3 0-22 0,-7-3-8 16,-5 0-3-16,-3-3 1 0,0-1-5 15,-2 0-5-15,1-5 1 16,-2-3 0-16,3-2 0 0,1-2-89 15,4 4 14-15,7-2-30 0,5 4-30 16,10 1-80-16,6 2-112 0</inkml:trace>
  <inkml:trace contextRef="#ctx0" brushRef="#br0" timeOffset="60488.2531">11957 6909 586 0,'0'0'0'16,"0"0"19"-16,0 0 62 0,0 0-20 15,0 0-17-15,0 0-4 0,0 0-7 16,0 0-11-16,-204 116-15 15,186-94-4-15,5-2-1 0,2 5-2 16,4 0 0-16,6 1 3 0,2 3-3 16,14-1 0-16,3 1 4 0,10-1-3 15,2-3 2-15,4-4-2 0,4-2-2 16,2-5-56-16,0-3-58 0,-4-4-144 16</inkml:trace>
  <inkml:trace contextRef="#ctx0" brushRef="#br0" timeOffset="60727.5608">12044 7036 722 0,'0'0'0'16,"0"0"99"-16,0 0 1 15,0 0-60-15,0 0-12 0,0 0-2 16,0 0-13-16,0 0-8 0,0 0-5 16,-200 118 0-16,184-103 1 0,3-2-1 15,1 0-115-15,4-1-78 0,7-8-137 16</inkml:trace>
  <inkml:trace contextRef="#ctx0" brushRef="#br0" timeOffset="62160.1131">12462 6961 465 0,'0'0'0'0,"0"0"163"16,0 0-84-16,0 0-25 16,0 0 11-16,0 0-23 0,0 0-1 15,0 0-8-15,0 0-3 0,-45-10-12 16,34 18-3-16,-1 5-1 0,-4 1 1 15,0 5 0-15,0 4-7 0,-1-1-2 16,4 3-3-16,-1-1-2 0,4-4 0 16,4-1 1-16,4 0-2 0,2-4 0 15,2-3-2-15,4-1 2 16,4-2 4-16,3 0-4 0,1 2 0 16,2-5 3-16,-1 0-2 0,6-1 0 15,-3-5 1-15,3 0-1 16,-1 0 1-16,-1 0-1 0,0-5 0 0,-4-1 0 15,-2 1 0-15,3-4 2 16,-3 2-1-16,1-5 1 0,0-1-3 16,-3-2 0-16,0 0 11 0,-2 1-2 15,-2 3 2-15,-3 1 3 16,-1 2 4-16,1 1 0 0,-4 3-6 16,1 1-3-16,-1 1 0 0,0 2-4 15,-1 0-2-15,-4 0-3 0,0 4 0 16,0 2 0-16,-2 5-4 0,2 0 4 15,-1 3 0-15,4-1-1 0,2 2 1 16,0-3-2-16,0-2 2 16,0-4 0-16,8-3-3 0,1-2 4 15,2-1-1-15,1 0 0 0,-3 0 0 16,1-6 5-16,1 1-5 0,-3-6 0 16,3 3 5-16,-1-3-5 0,0 0 0 15,-1-2 4-15,1 2-5 16,-2 0 2-16,0 1 2 0,-2 5-4 15,-2 0 2-15,-2 3 1 0,1 2-3 16,-2 0 2-16,1 8-1 0,1 1 0 16,2 7 4-16,-1 5-1 0,1-1 0 15,3 2 1-15,2-1 2 0,-1-5-2 16,1-2 0-16,1-4-2 16,-5 1 0-16,-1-5 1 0,-2-1-1 15,-1-1-2-15,-2-1 0 0,0-2 7 16,0-1-4-16,0 0 8 0,-5 0 0 15,-1-4-8-15,-2 0 1 0,-1-2-4 16,3 2 0-16,1-3-4 16,-1 0-2-16,4 1 1 0,2-3 1 15,3 2-5-15,5-4 4 0,2 4 6 16,2-1-2-16,3 1-2 0,2 3 3 16,0 0 0-16,1 1 0 0,0-2 0 15,-1 4 5-15,1-2 0 16,0 3 3-16,-2-1-4 0,0-2-3 15,1 1 1-15,-3 1-1 0,0-1-1 16,0 0 0-16,-1 0 0 0,-2-1 2 16,1-1-1-16,-1-1 0 0,-2-1-1 15,1 1 0-15,1-2 3 0,-3 2-4 16,-1 0 2-16,-3 0 3 0,1 2-2 16,-3-2 5-16,0 3-2 15,1-1-4-15,-1-3 1 0,2 3-2 16,1-3 0-16,0 4-1 0,-1-3 0 15,1 2 0-15,-1-1-1 0,-2 4-1 16,-1 0-10-16,1 0 9 0,-2 0 3 16,0 0-1-16,1-2 4 15,-1 1 0-15,0-1-2 0,1 1 0 16,0-2 2-16,0-1-2 0,1 4-2 16,-2-3 2-16,1 0 0 0,0 3-2 15,-1-2 2-15,0 2 0 0,0 0-1 16,0 0 2-16,0 0-2 15,0 0 2-15,0 0 2 0,0-1-4 16,-1 0 2-16,-1-5-2 0,-1 3 0 16,1-1 2-16,-1-1 0 0,1 3-1 15,-1-3 0-15,1-1 0 0,-3 3 0 16,2-1-1-16,-2 3 2 16,1 0-2-16,-3 1 2 0,0 0-2 15,-3 0 0-15,-1 0 2 0,-3 0-1 16,4 4 0-16,0 1-1 0,-2 5 1 15,1-4 0-15,0 6-1 0,-1-1 1 16,4 1 0-16,3 3-1 16,3 0 1-16,2 2 0 0,1 1 0 15,8-2 3-15,2 0 2 0,3-3 1 16,2 0-2-16,2-1-4 0,3 0 0 16,0-3 2-16,2-1-2 0,2 0-1 15,0-6 1-15,4 1-236 16,-3-3-46-16,-3-3-310 0</inkml:trace>
  <inkml:trace contextRef="#ctx0" brushRef="#br0" timeOffset="62801.5539">14612 6882 568 0,'0'0'0'15,"0"0"60"-15,0 0 5 0,0 0-23 16,0 0 26-16,0 0-4 16,0 0-4-16,0 0-1 0,0 0-12 15,-232 22-15-15,212-15-14 0,6 3-16 16,5-3 1-16,2 0-5 0,4 2 2 16,3 3 0-16,8 4-5 0,11 4 7 15,6 3 7-15,7 2 0 16,4 2 0-16,5 3-1 0,-2-3-6 15,-2 2 5-15,-9-6 0 0,-6-2 2 16,-9-2-1-16,-4-4-1 0,-5-2 5 16,-4 1 13-16,-2-6 6 0,-9 0 15 15,-2-3-15-15,-5 0-11 0,-3-1-8 16,-3-2-6-16,-3-2-3 16,-5 0-2-16,1-2 0 0,-2-1-1 15,4 1 0-15,0 2-45 0,4 0 7 16,7 3-36-16,6 1-6 0,8-1-26 15,4-2-59-15,7-1-107 0,7-2-49 16</inkml:trace>
  <inkml:trace contextRef="#ctx0" brushRef="#br0" timeOffset="63095.0006">14869 7121 828 0,'0'0'0'0,"0"0"50"15,0 0 2-15,0 0-20 0,0 0-4 16,0 0-16-16,0 0-8 0,0 0 0 16,-31 153-1-16,31-139 3 0,1-5 14 15,7-5 17-15,7-2-1 0,1-2-5 16,6-2-14-16,2-7-10 16,-2-4 1-16,3-5-1 0,1 1-1 15,-4-2-2-15,-4-3 2 0,-1-3 1 16,-6 1 6-16,-6-3 4 15,-5 1 0-15,-2 3 2 0,-9 2-9 16,-5 5-5-16,-3 7-6 0,-2 6 1 0,0 3 0 16,1 0 0-16,2 6-75 15,2 6-29-15,1-3-116 0,4-2-144 16</inkml:trace>
  <inkml:trace contextRef="#ctx0" brushRef="#br0" timeOffset="63463.7587">15365 7024 599 0,'0'0'0'15,"0"0"156"-15,0 0-41 0,0 0-39 16,0 0-21-16,0 0-16 0,0 0-11 15,0 0-4-15,0 0-7 0,-57-33 0 16,44 39-1-16,-6 3-5 16,-1 3-2-16,-1 4 0 0,-1 1-2 15,1 4-3-15,1 4-3 0,5 0 1 16,4 2-1-16,4 2-2 0,7 2 2 16,5-7 9-16,7 3-2 15,7-8 0-15,1-5-5 0,4-3-3 0,2-4 0 16,-2-4 5-16,1-3-6 15,-1 0-13-15,2-5-17 0,1-7-32 16,-1-1-46-16,-2-4-84 0,-2-3-263 16</inkml:trace>
  <inkml:trace contextRef="#ctx0" brushRef="#br0" timeOffset="64603.9099">15609 6409 630 0,'0'0'0'0,"0"0"8"16,0 0 44-16,0 0 25 0,0 0-24 15,0 0-22-15,0 0 13 16,0 0-4-16,0 0-10 0,-12 188-4 15,13-125-5-15,2 3-5 0,-3 0-5 16,0 1-5-16,-4-4-2 0,-4-5-3 16,-1-4 1-16,-2-4-1 0,-2-10 0 15,0-4 1-15,-2-5-2 0,3-8 0 16,1-4 0-16,3-6 2 16,2-3-2-16,3-5 0 0,2-5 0 15,1 0 0-15,0 0 0 0,0-7 9 16,3-5-8-16,3-3 3 0,2-3 0 15,-2-6 6-15,3-2 17 0,2-5-2 16,3-5 1-16,5 0-6 16,2-2-14-16,2 1-3 0,2 3 1 15,1 4-4-15,3 4 0 0,-3 5 30 16,3 5-14-16,-5 1-2 0,-1 4-5 16,-5 2-1-16,-1 3 2 0,-7 3-2 15,-4 3-1-15,1 0-3 16,-4 3 1-16,-1 6 13 0,1 0-5 15,-3 2-4-15,0 2-4 0,0 2-3 16,-5 0 0-16,-1-1 0 0,-1 0-2 16,-2-4 0-16,0-1 3 0,0-1-2 15,-1-3 1-15,-1-2-2 0,-3-1 0 16,-1 1-3-16,0-2 3 16,-1 4 0-16,1-3-21 0,2 4 5 15,-1 5 3-15,4-3 9 0,-1 3 2 16,1 1-2-16,1 1 3 0,0 0-3 15,6 2 2-15,0-2 1 0,3 2 0 16,0-1 0-16,1 0 0 16,8 1 2-16,3-1-1 0,2-3 0 15,1-3 1-15,5-1-1 0,3 1 0 16,5-5 2-16,-2 0-3 0,1-2 1 16,3-1 0-16,-4 0 0 0,2-4 0 15,-4 0 2-15,-3-4-2 16,0 1 0-16,-5-2 1 0,-2 1-1 15,-1-1 0-15,0 1 0 0,-7 0 0 16,0 1 0-16,-3 0 1 0,-3 1-1 16,0 0 3-16,-6 0-4 0,-1 3-1 15,-5 1 2-15,-3 2 0 0,0 0 0 16,-1 7-1-16,-1 0 0 16,2 2-1-16,0 4 2 0,1 1 0 15,4 2-1-15,3 3 1 0,1-2-1 16,5 1 1-16,1-1-2 0,8-3 2 15,2-3 0-15,4 0 0 0,1-4 1 16,3-3-1-16,3-1 2 16,-2-3 1-16,4-3 0 0,-1-6 5 15,3-1-3-15,-1-4-6 0,0-2 2 16,-1-1 1-16,0-3-2 0,0 0 0 16,1-5 1-16,-2-2-1 0,2-6 0 15,-1-2 1-15,0-3-1 16,-1-3-13-16,-1-2 6 0,0 0-2 15,-6-2-11-15,3 1-4 0,-6-3 15 16,-4 6 8-16,-2-1 0 0,-4 0-1 16,-2 3 3-16,-3 1 0 0,-6 6-2 15,0 7 2-15,3 6 6 0,0 6 10 16,1 7 3-16,1 6-12 16,1 0-8-16,-1 10 0 0,-2 7 0 15,2 14-4-15,-5 8 5 0,3 11 0 16,1 7-2-16,0 2 1 0,4 5 1 15,1-3-2-15,0-1 2 0,1-1 1 16,3-9-3-16,4-6 2 16,3-4-1-16,-1-9 0 0,2-1 0 15,0-10-30-15,-2-2-88 0,3-4-45 16,-2-7-65-16,-3-1-177 0</inkml:trace>
  <inkml:trace contextRef="#ctx0" brushRef="#br0" timeOffset="65233.0174">16802 6864 743 0,'0'0'0'0,"0"0"182"0,0 0-122 16,0 0 12-16,0 0-11 0,0 0-6 15,0 0-11-15,0 0-23 0,-117-10-12 16,112 16-9-16,1 1 0 0,4 4 0 16,4 3 0-16,3 3 0 15,6 3 1-15,8 4 0 0,1 3 1 16,0 0-1-16,1 0-1 0,-4-2 0 16,-6-3 3-16,-4-3-3 0,-3-5 0 15,-2 0 4-15,-4-2-1 16,0-3 13-16,-4-2 8 0,-8-2-3 15,1 0-12-15,-5-2-5 0,-2 0-3 16,-4-3 0-16,-2 0-2 0,1-6-74 16,-10-4-78-16,0-4-84 0,-4-4-268 15</inkml:trace>
  <inkml:trace contextRef="#ctx0" brushRef="#br0" timeOffset="65383.0752">16045 6665 930 0,'0'0'0'0,"0"0"178"0,0 0-113 15,0 0-6-15,0 0 9 0,0 0-30 16,0 0-23-16,0 0-12 0,0 0-3 16,529 32 0-16,-474-26-203 15,0 0-40-15,-5-1-130 0</inkml:trace>
  <inkml:trace contextRef="#ctx0" brushRef="#br0" timeOffset="66088.1948">18082 6665 542 0,'0'0'0'0,"0"0"109"0,0 0 7 15,0 0-38-15,0 0-21 0,0 0 3 16,0 0-18-16,0 0-7 0,0 0-14 16,78-48-8-16,-75 69 27 15,-2 6 2-15,-1 5-16 0,0 7-5 0,-2 3 1 16,-4-1-10-16,-1 4-2 16,-8-2 6-16,0 0 1 0,-3-4-7 15,-2-3-6-15,4-5 0 0,2-3-2 16,8-9-2-16,6 0 0 0,2-3 3 15,10-5-5-15,1 3 4 0,3-5 2 16,7 1-5-16,0 0 2 0,5-3 3 16,1-3-6-16,1-1-5 15,2-3-25-15,1-5-28 0,2-4-16 16,-1 1-44-16,0-4-7 0,-2-1-8 16,-2 1 29-16,-4 1 29 0,-4 0 61 15,-8 3 19-15,-5 1 16 0,-2 0 55 16,-7 3 43-16,0-1 44 15,-2 0-57-15,-7 2-17 0,-1 3-22 16,-2 0-34-16,-2 0-18 0,-1 0-10 16,-2 6-1-16,0 4 0 0,-1-3-3 15,1 3 2-15,3-1 11 0,6-1 1 16,1-4-4-16,7-1-6 16,0-2-3-16,6 1 0 0,3-2 16 15,7 0-7-15,5 0 3 0,4 0-2 16,1 3-4-16,2 4 6 0,-2 0-5 15,-1 2-6-15,-1-2 0 16,-2 2-2-16,-3-5-35 0,0-1-17 0,-1-3-38 16,-1 0-66-16,1-3-1 15,-2-5-93-15,0-1-180 0</inkml:trace>
  <inkml:trace contextRef="#ctx0" brushRef="#br0" timeOffset="66294.8972">18767 6974 725 0,'0'0'0'16,"0"0"97"-16,0 0 4 0,0 0-28 15,0 0-3-15,0 0-11 0,0 0 5 16,0 0-17-16,0 0-14 16,125 192-16-16,-102-170-11 0,-1-1-2 15,0-3-6-15,-3-1-6 0,1-1-42 16,-3-8-35-16,3 2-29 0,-4-7 4 15,0-3-82-15,1 0-60 0</inkml:trace>
  <inkml:trace contextRef="#ctx0" brushRef="#br0" timeOffset="66502.124">19199 7132 958 0,'0'0'0'0,"0"0"31"0,0 0 17 16,0 0 17-16,0 0 8 0,0 0-28 15,0 0-12-15,0 0-15 16,-236 242-6-16,184-201 5 0,1-2 3 16,0-1-7-16,-1-2-7 0,3-1-8 15,3-3 4-15,3-3-4 0,5-3-50 16,6-4-43-16,7-6-92 16,7-5-151-16,5-9-260 0</inkml:trace>
  <inkml:trace contextRef="#ctx0" brushRef="#br0" timeOffset="67033.892">19566 7025 642 0,'0'0'0'0,"0"0"89"0,0 0 27 15,0 0-39-15,0 0-10 0,0 0-12 16,0 0-16-16,0 0-1 15,0 0 3-15,-191 42-9 0,177-23-7 16,4 1-6-16,5 3-6 0,5 1 7 16,2-1 1-16,9 1 3 0,5-2-5 15,4-3-4-15,2-3-4 0,3-4-3 16,2 0-3-16,0-5-2 16,1-2-3-16,-1-4 0 0,-2-1-39 15,-1 0-44-15,-2-6-29 0,-2-3-57 16,-5-1-124-16,-1-2-112 0</inkml:trace>
  <inkml:trace contextRef="#ctx0" brushRef="#br0" timeOffset="67183.9791">19622 7095 942 0,'0'0'0'0,"0"0"179"0,0 0-138 16,0 0-21-16,0 0-6 0,0 0-1 15,0 0-7-15,0 0-6 16,0 0 0-16,-190 97 2 0,182-86-2 15,5-4-129-15,3-4 10 0,6-2-60 16,5-1-52-16,4-3-99 0</inkml:trace>
  <inkml:trace contextRef="#ctx0" brushRef="#br0" timeOffset="67450.9634">19784 7143 480 0,'0'0'0'0,"0"0"154"16,0 0 9-16,0 0-61 0,0 0-29 15,0 0 1-15,0 0-14 0,0 0-9 16,33 118-3-16,-42-112-13 16,3-1-2-16,1-3-1 0,3-2-9 15,2-9-12-15,2-6-3 0,14-4-5 16,12-3 4-16,14-8-1 0,11 4-1 16,7-2 11-16,6 4 9 0,-1 1-4 15,-7 5-8-15,-7 7 1 16,-8 0-8-16,-8 7-3 0,-8 2-6 15,-8 2-96-15,-4 0-72 0,-6 4-175 16,-4 1-266-16</inkml:trace>
  <inkml:trace contextRef="#ctx0" brushRef="#br0" timeOffset="71512.9705">3921 9087 554 0,'0'0'0'15,"0"0"-22"-15,0 0 14 0,0 0 9 16,0 0 4-16,0 0 6 0,0 0 2 15,0 0 2-15,0 0-5 0,7 112 1 16,-7-87 6-16,0 2 3 16,-2 6-3-16,-2 2-6 0,-4 2-5 15,-1 0-2-15,-1 0-3 0,-1 1 0 16,1-5-1-16,-2 3 0 0,1-2 0 16,3-4 2-16,1-3-2 0,3-4 0 15,4-2 0-15,0-3 0 16,9-4 14-16,5-3 18 0,5-1 20 15,6-6-2-15,2-2-3 0,7-2-9 16,2-3-14-16,5-4-5 0,1-1 0 16,-1 3-11-16,0 0-7 15,-6 1-2-15,-2 2-25 0,-7-1-57 0,-5 3-69 16,-3-1-55-16,-4-3-297 16</inkml:trace>
  <inkml:trace contextRef="#ctx0" brushRef="#br0" timeOffset="72304.3415">5057 9301 465 0,'0'0'0'0,"0"0"49"0,0 0 28 16,0 0 16-16,0 0-31 0,0 0-8 15,0 0-10-15,0 0-5 0,-56-83-8 16,39 79-4-16,-8 2-5 16,0 2 7-16,-2 0 4 0,-3 3-3 15,2 4-8-15,-2 5-8 0,4 3-7 16,-1-2-7-16,8 6 0 0,4 1 0 16,8 3 0-16,7 7-5 0,9 0 5 15,11 3 0-15,11-1-3 0,6-3 5 16,2-6-1-16,-1 1 3 15,1 1 2-15,-4-3 12 0,-5 3-3 16,-2-1 4-16,-7-2 2 0,-6-1-8 16,-7-2-4-16,-5-2 9 0,-3-2 28 15,-3-1-2-15,-7 1-6 0,-2-5-6 16,-8 4-14-16,-3-1-9 16,-9-4-4-16,-2 2 3 0,-5-2-4 15,-1-2-3-15,4 0 0 0,1-2-2 16,4 1-101-16,5-4-19 0,3-2-45 15,4 0-42-15,7 0-51 0,2-6-144 16</inkml:trace>
  <inkml:trace contextRef="#ctx0" brushRef="#br0" timeOffset="72697.8647">5703 9308 745 0,'0'0'0'0,"0"0"17"0,0 0 9 16,0 0 18-16,0 0-19 15,0 0 16-15,0 0-4 0,0 0-8 16,0 0-5-16,-275 33-13 0,251-15-5 15,5-1-4-15,5 1 0 0,6 1 0 16,8 1-4-16,3 2-1 16,14 2 4-16,8-2 1 0,7 3-2 15,5 2 5-15,4-2 1 0,-3 0 1 16,2-2 4-16,-7 0-1 0,-4 0-5 16,-7-1-3-16,-8-1 1 0,-5-2-1 15,-5 1 1-15,-4-4 16 16,-6 0 16-16,-5-2 12 0,-4-3-2 15,-3-3-31-15,-3 1-12 0,-2-4-3 16,-5-3-45-16,-5-2-49 0,-7 0-119 16,-4-9-156-16</inkml:trace>
  <inkml:trace contextRef="#ctx0" brushRef="#br0" timeOffset="73214.5634">4253 9475 576 0,'0'0'0'16,"0"0"62"-16,0 0-11 0,0 0 2 15,0 0 20-15,0 0-15 0,0 0-10 16,0 0-6-16,-76-33-33 16,87 40-12-16,9 5 6 0,10 1 20 15,6 6 13-15,7 0 10 0,4 1-22 16,0 1-15-16,0 0-6 0,-5-1-1 16,-8 2 0-16,-12-1-2 0,-12-4 0 15,-8 3 0-15,-3-1 5 16,-13 0 21-16,-7-2 4 0,-9 1-17 15,-5 2-6-15,-7-2-5 0,-6-2-2 16,-3 1 0-16,1-4 0 0,3-1-153 16,5-2 13-16,8-3-61 0,11-1-121 15</inkml:trace>
  <inkml:trace contextRef="#ctx0" brushRef="#br0" timeOffset="73747.7577">6145 9306 356 0,'0'0'0'16,"0"0"103"-16,0 0-19 15,0 0 0-15,0 0-4 0,0 0-26 16,0 0-25-16,0 0-18 0,0 0 38 16,3 50-2-16,-5-18-17 0,-7 6-10 15,-7 1-9-15,-3 3 0 0,-6 0 1 16,2-4 5-16,1-3 14 15,4-1-6-15,5-7-15 0,9-2-9 16,4-4 0-16,8-4-1 0,11-3 0 16,7-5 23-16,9 0 4 0,5-5 2 15,5-1-17-15,3-1-7 0,-2-2-4 16,-1 2-2-16,-7 2-98 16,-8-1-109-16,-7 1-93 0</inkml:trace>
  <inkml:trace contextRef="#ctx0" brushRef="#br0" timeOffset="74246.061">4614 10187 520 0,'0'0'0'0,"0"0"81"16,0 0-7-16,0 0 0 0,0 0-11 15,0 0 21-15,0 0 9 0,0 0-6 16,293 118-23-16,-201-112-17 15,9-5-15-15,3-1-14 0,1-6-13 16,3-3-2-16,-6 2-2 0,-3 0-1 16,-3 2 0-16,-8-1-26 0,-4 3 14 15,-5-2 2-15,-7 3-4 0,-11 2-28 16,-6 0-14-16,-10-2-38 16,-6 1-48-16,-3-4-85 0,-5-2-204 15</inkml:trace>
  <inkml:trace contextRef="#ctx0" brushRef="#br0" timeOffset="74657.8307">6826 9599 1026 0,'0'0'0'0,"0"0"85"16,0 0-17-16,0 0-29 0,0 0-33 16,0 0-6-16,0 0 0 0,0 0-12 15,0 0-52-15,65-13-95 0,-55 20-109 16,-6 4-281-16</inkml:trace>
  <inkml:trace contextRef="#ctx0" brushRef="#br0" timeOffset="74785.5748">6826 9936 1001 0,'0'0'0'0,"0"0"120"16,0 0-34-16,0 0-35 15,0 0-19-15,0 0-34 0,0 0-18 16,0 0-114-16,0 0-79 0,5-32-131 15</inkml:trace>
  <inkml:trace contextRef="#ctx0" brushRef="#br0" timeOffset="75510.2632">4649 10205 691 0,'0'0'0'16,"0"0"0"-16,0 0 2 0,0 0 49 15,0 0-13-15,0 0 3 0,0 0-8 16,0 0-12-16,437 135-2 15,-330-122-1-15,-2-3 1 0,0-5-6 16,-4-2 0-16,-9 0 3 0,-9-2 14 16,-6-1-5-16,-18 0-5 0,-8 0 4 15,-17-6 5-15,-17 5 7 0,-7-2 10 16,-10 0-16-16,-3-2 19 16,-10-1-4-16,-15-2-46 0,-11-3-20 0,-16-3-10 15,-18 1 18-15,-12 1 11 16,-14-1 1-16,-7 7 1 0,-1 4 0 15,4 2 0-15,6 6 0 0,9 8 0 16,12 1 0-16,13 4-3 16,19-2 3-16,14-3-2 0,18-2 2 15,12 1-7-15,16 0-5 0,22-1 8 16,13-2 8-16,19-8 6 0,14-2 5 16,12-5 6-16,4-8 1 0,4-2-6 15,-3-3-3-15,-5-1-4 16,-13-1-3-16,-17 3-5 0,-21 4 1 15,-26 4 2-15,-19 1 12 0,-16 2 96 16,-23 1-87-16,-17-1-19 0,-24 3-4 16,-17 3 0-16,-8 0-1 0,-8 7-2 15,2 4 1-15,7 5 0 0,6 2-177 16,7 5-16-16,8 0-119 16,3-1-323-16</inkml:trace>
  <inkml:trace contextRef="#ctx0" brushRef="#br0" timeOffset="76822.4787">6833 9990 535 0,'0'0'0'0,"0"0"157"0,0 0-84 16,0 0-11-16,0 0-47 0,0 0-19 16,0 0 8-16,0 0 34 0,12 22-6 15,-6-8-7-15,3 0-10 0,0-3-7 16,2 0-3-16,4-7-2 15,-3-2 6-15,1-2 11 0,-2 0 34 16,-2-3 19-16,-1-6-7 0,-2 0 0 16,-1-1-31-16,-1 2-23 0,-2 3-5 15,-2-2 3-15,0 7 13 0,-3-3 2 16,-1 3-17-16,-2 0-11 16,-2 4 0-16,1 3 1 0,3 0 0 15,-3 3 1-15,4-6 1 0,1 1 0 16,0-1-8-16,2-1 7 0,0 1-5 15,0-3-1-15,2 0-14 0,-2-1-42 16,0 0-53-16,1 0-38 16,-1-5-5-16,0 0-195 0</inkml:trace>
  <inkml:trace contextRef="#ctx0" brushRef="#br0" timeOffset="77063.8267">6946 9618 680 0,'0'0'0'0,"0"0"273"15,0 0-167-15,0 0-21 0,0 0-13 16,0 0-19-16,0 0-17 16,0 0-9-16,-68-62-13 0,65 62-7 15,2 1-3-15,1 3-7 0,1 0-2 16,3 2 5-16,6 1 0 0,0 2-2 15,3 3-53-15,4 5-77 0,-6 2-87 16,-3 3-167-16</inkml:trace>
  <inkml:trace contextRef="#ctx0" brushRef="#br0" timeOffset="83681.5599">8660 1349 438 0,'0'0'0'0,"0"0"66"0,0 0 12 16,0 0-21-16,0 0-1 16,0 0 38-16,0 0-25 0,0 0-22 15,-76-11-7-15,62 15-4 0,-3 5-2 16,-4 0 1-16,-5 10-17 0,-3 1-11 15,-5 5-7-15,-3 3 0 0,-2 0 1 16,-4 0-1-16,-1 2 0 0,-3 2 1 16,-2 0-1-16,-2 3 0 15,0-1 0-15,1-1 1 0,-1 1-1 16,4-3 2-16,2-5-2 0,5-1 0 16,4-3 0-16,7-6 0 0,6-1 0 15,6-3 0-15,6-3-39 16,8-5-37-16,3-3-34 0,0-1-85 15,3-3 3-15,5-3 22 0,0-4-128 16</inkml:trace>
  <inkml:trace contextRef="#ctx0" brushRef="#br0" timeOffset="83964.8196">7848 1660 780 0,'0'0'0'0,"0"0"0"0,0 0-5 16,0 0 2-16,0 0-4 16,0 0 7-16,0 0 0 0,0 0-1 15,0 0 1-15,-162 198 0 0,132-164 1 16,-1-2-1-16,3 1 2 0,3-1-2 16,7-4 0-16,8-1 0 0,10-7 0 15,3-2 0-15,13-4 0 16,11-2 33-16,9-6 23 0,7-5-8 15,9-1-25-15,6 0-9 0,0-7-7 16,-1 1-5-16,-4 3-4 0,-11 3-100 16,-11 0-138-16,-7 3-138 0</inkml:trace>
  <inkml:trace contextRef="#ctx0" brushRef="#br0" timeOffset="84652.0469">6604 2876 314 0,'0'0'0'15,"0"0"37"-15,0 0-15 0,0 0-17 16,0 0-3-16,0 0 12 16,0 0 17-16,0 0-10 0,-53 7 5 15,40-1 16-15,0-3-1 0,-2 3 0 16,-1-3-7-16,0 2-10 0,0-2 0 15,3 1-9-15,-1-1-5 0,-1 0 2 16,0-3 6-16,2 0 6 16,-1 1 4-16,2-1 9 0,-1 0-13 15,2-1-6-15,1-5 12 0,-3 0 6 16,5-1-10-16,-2-2-5 16,0 1-12-16,5 1-5 0,-2 0-5 0,5 3 2 15,1 3-2-15,0 1-56 0,1 1-66 16,0 4-57-16,2-1-132 15</inkml:trace>
  <inkml:trace contextRef="#ctx0" brushRef="#br0" timeOffset="102697.9434">6961 9982 587 0,'0'0'0'0,"0"0"75"15,0 0-5-15,0 0 12 0,0 0 7 16,0 0-35-16,0 0-17 0,0 0-5 16,-36-10-18-16,36 7-6 0,-2 2-1 15,0 1 4-15,1-2 13 0,-1 2 3 16,-3 3-15-16,3 4-10 16,-3 1 0-16,-1 4-2 0,0 4 0 15,-1 0 2-15,-1 1 0 0,4 0 0 16,1-4 3-16,3-1 0 0,0-5 0 15,0-2-1-15,5-3-2 0,2-2 1 16,0 0 8-16,1-7 13 0,0-6 5 16,0-2 3-16,0-2-7 15,-2-1-2-15,-2-1 13 0,-1-3 1 16,-2 1-15-16,1 7 1 0,-2 2-7 16,0 8-4-16,-2 4-7 0,-6 3 1 15,-2 11-8-15,-2 4 4 0,-3 1 0 16,5 0-1-16,2-3-2 15,2-4-1-15,3-5-20 0,3-1-31 16,0-4-43-16,0-2-47 0,3-2-110 16,3-8-108-16</inkml:trace>
  <inkml:trace contextRef="#ctx0" brushRef="#br0" timeOffset="102965.2303">6925 9558 655 0,'0'0'0'0,"0"0"249"0,0 0-116 16,0 0-23-16,0 0-47 0,0 0-35 16,0 0-17-16,0 0-1 0,0 0-5 15,-33 28 3-15,33-24-2 16,2-3-3-16,5-1 2 0,4-3 7 15,1-7 6-15,1-1-2 0,1-3-11 16,-3-1-1-16,-1 6-4 0,-8 4 0 16,-2 3-67-16,-1 5-9 0,-10 8-147 15,-4 7-93-15,-7 4-231 0</inkml:trace>
  <inkml:trace contextRef="#ctx0" brushRef="#br0" timeOffset="103604.0683">5939 10343 406 0,'0'0'0'0,"0"0"103"0,0 0-3 15,0 0-16-15,0 0 31 0,0 0 9 16,0 0-10-16,0 0-11 16,0 0-18-16,-13-11-30 0,6 4-27 15,2 0-15-15,-3 1 2 0,-2 0-2 16,-1 0-2-16,0 1-7 0,-3 3-1 15,0-1 1-15,1 1 0 16,0 2 1-16,4 0-4 0,2 4 2 0,4 0-4 16,2 0-1-16,1 2-2 15,0-1-1-15,9 0 1 0,6 3 2 16,7-2 3-16,9 1 4 0,6-1 4 16,2-6 4-16,4 0 15 0,-4-8 8 15,-4 2-6-15,-5-5-12 0,-1 4-11 16,-7-3-2-16,-7 3-6 15,-5 2 2-15,-7 2 6 0,-2-1 0 16,-1 2 19-16,-2-2 1 0,-8 0-20 16,-4 0-2-16,-6-2-3 0,-5 6-3 15,-1 0 2-15,-4 0 0 16,-3 7-2-16,7 3 2 0,1 4-2 16,3-1 0-16,4-1 1 0,6 0-2 15,6-2 0-15,3-3 0 0,3-3-5 16,7 2-2-16,5-3 4 0,7-1 4 15,2-2 2-15,4-8 2 0,-2 0-2 16,1-4 0-16,-3 2 0 16,-5 1-2-16,-3 5-102 0,-4 2 8 15,-3 2-21-15,-2 5-69 0,-2 5-6 16,-2 1-130-16</inkml:trace>
  <inkml:trace contextRef="#ctx0" brushRef="#br0" timeOffset="104653.8369">5631 10906 398 0,'0'0'0'16,"0"0"101"-16,0 0 2 15,0 0-17-15,0 0-15 0,0 0 6 16,0 0-28-16,0 0-11 0,0 0 7 16,-14-67 2-16,14 63-7 0,-1 3-10 15,1 1-4-15,0 0 3 0,0 0-4 16,-2 0-11-16,0 0-7 16,1 3-1-16,0 0-3 0,-1 0 0 15,2 0 0-15,0 1 0 0,0-3 0 16,0 1 4-16,0 1-2 0,-1-2 0 15,0-1-1-15,0 2 1 0,1-2-2 16,0 3-1-16,0-3 3 16,0 3-4-16,0 0-1 0,0-1 0 0,0 0 7 15,0 2-4-15,0-1 3 16,0 0-2-16,0 2-2 16,0-3 1-16,0-2-2 0,0 3-1 0,0-2 0 15,0 1 5-15,0 0-4 0,0 0 1 16,0-2-1-16,0 0 0 15,0 2 3-15,0 2 2 0,0 2 1 16,0 5 0-16,-4 3-5 0,1 1-2 16,-1 3 0-16,-2 2 4 0,2 2-4 15,-4 1 0-15,0 1 1 0,4 3-1 16,-5-5 0-16,6 0 1 16,-2-4-1-16,2-3-1 0,3-2 0 15,0 2-3-15,7-2 4 0,0 0 0 16,7-3-6-16,-1 3 6 0,7-6 0 15,6 3 0-15,5-2 0 0,1-2 16 16,5-3-1-16,2-3 2 16,4 0-8-16,2-2-6 0,2-5 0 15,-3-1-3-15,0-1 0 0,-8 2-28 16,-6 1-6-16,-4 4-17 16,-7-4 10-16,-4 5 4 0,-5-2-28 0,-1-4-32 15,-2-1-74-15,-2-6-138 0,-5-5-112 16</inkml:trace>
  <inkml:trace contextRef="#ctx0" brushRef="#br0" timeOffset="104893.5089">5994 11009 576 0,'0'0'0'0,"0"0"200"16,0 0-86-16,0 0-46 0,0 0-21 16,0 0-9-16,0 0 27 15,0 0 10-15,0 0-16 0,122-24 0 16,-85 23-4-16,1 1-36 0,1 0-14 15,-3 0-4-15,-3 6 1 0,-9 1-1 16,-5 7 0-16,-9 3 0 16,-6 6 4-16,-4 10 4 0,-14 2 8 0,-10 5-4 15,-8 5-10-15,-9 7-1 16,-7 2-4-16,-8 4-16 0,-1-1-8 16,-1-1-20-16,6-7-60 0,7-7-55 15,6-6-33-15,8-8-179 0</inkml:trace>
  <inkml:trace contextRef="#ctx0" brushRef="#br0" timeOffset="232033.9044">7452 11012 545 0,'0'0'0'0,"0"0"42"0,0 0 13 0,0 0-17 15,0 0-30-15,0 0-4 16,0 0 1-16,0 0-2 0,-25-6-2 15,23 8 1-15,-1 4-2 0,2 1 0 16,0 5 0-16,0 3 4 0,0 5 17 16,1 5 10-16,-1 3-12 0,1 6 6 15,0 1 2-15,3 3-6 16,0 2-2-16,-1 1-3 0,0 1-7 16,-2 0-8-16,0-2 1 0,0-1-2 15,0-2 0-15,0-2 1 0,-2-1-1 16,-2-1 1-16,1-2-1 15,-3-2 3-15,2-3-4 0,-2-2 2 16,0-2-1-16,1-4 0 0,1-5 0 16,1 0 0-16,-1-6 0 0,2-4 0 15,2-1 2-15,0-2 0 0,-1-5 3 16,-2-2-3-16,1-8-2 0,-1 1 0 16,0-7 0-16,0 0 5 15,1-6-1-15,-2-1 3 0,-1-5 0 16,1 1 3-16,-3-5 2 0,4 0-2 15,2-4 0-15,1-3-4 0,3 0-3 16,8-5 4-16,2-2 1 0,5 1 4 16,2 0 8-16,5 1 1 15,0 3-10-15,0 5 1 0,2 1 2 16,-4 4 1-16,1 2 0 0,2 4-2 16,-1 2-3-16,-2 4 1 0,2 3 2 15,-1 7 0-15,-1 3-4 0,-1 8-6 16,-6 3-3-16,-2 10 0 0,-3 10 0 15,-4 4 3-15,-1 6-2 16,-2 2 3-16,-4 1-3 0,0-1 0 16,-4-4 2-16,-4 0-3 0,-1 0 0 15,-5-2-4-15,-4 6-3 0,-4-4-3 16,-5-1 4-16,-2 0-5 0,-2-2-4 16,1 0 1-16,0-3-11 0,2-3-19 15,2-2-23-15,3-2-11 16,3-2-66-16,5-2-26 0,1-4-90 15</inkml:trace>
  <inkml:trace contextRef="#ctx0" brushRef="#br0" timeOffset="232453.452">7987 10978 472 0,'0'0'0'0,"0"0"185"0,0 0-71 15,0 0-39-15,0 0-39 16,0 0-23-16,0 0-5 0,0 0 8 15,0 0-4-15,16 53-6 0,-16-16 1 16,0 7 3-16,0 1-2 0,0 5-2 16,0 1-3-16,-1 1 1 15,-3 0-4-15,1-2 0 0,-1-2 2 16,0-2-2-16,-1-2-17 0,-4-1 13 16,-1-8-5-16,-2 1-5 0,3-7 5 15,1-4 0-15,1-7-12 16,4-4-3-16,1-6-4 0,2-7-19 15,0-1-27-15,5-1-16 0,3-10 20 16,-1-3 7-16,0-4-50 0,0-4-233 16</inkml:trace>
  <inkml:trace contextRef="#ctx0" brushRef="#br0" timeOffset="232623.8954">8042 11318 826 0,'0'0'0'0,"0"0"156"0,0 0-57 0,0 0-43 15,0 0-35-15,0 0-20 16,0 0-2-16,0 0-166 0,0 0 63 16,356-369-83-16,-350 348-80 0,-4 7-103 15</inkml:trace>
  <inkml:trace contextRef="#ctx0" brushRef="#br0" timeOffset="232851.4132">8273 11315 302 0,'0'0'0'16,"0"0"37"-16,0 0 24 0,0 0-20 15,0 0-30-15,0 0 11 0,0 0-6 16,0 0-13-16,0 0-1 0,31 338 6 16,-26-319 17-16,1-4-11 15,0-2-12-15,-1-4-4 0,3 0-53 16,-2-5-100-16</inkml:trace>
  <inkml:trace contextRef="#ctx0" brushRef="#br0" timeOffset="233323.7164">8833 10943 666 0,'0'0'0'15,"0"0"181"-15,0 0-132 16,0 0-38-16,0 0-8 0,0 0 4 16,0 0 0-16,0 0 0 0,0 0-2 15,8 207-2-15,-3-164-1 0,1-2 0 16,0-2 3-16,1 3 0 0,0-4-1 16,-5 4-4-16,-1 0 0 15,-1-1 3-15,-1 2-2 0,0-5 0 16,-1-2-1-16,0-3 0 0,2 0 0 15,0-7 0-15,0-1 0 0,4-5-8 16,1-7-30-16,1 0-51 16,0-6-51-16,-1-1-67 0,-4-5-22 15</inkml:trace>
  <inkml:trace contextRef="#ctx0" brushRef="#br0" timeOffset="233556.4056">8688 11712 671 0,'0'0'0'0,"0"0"253"0,0 0-131 15,0 0-38-15,0 0-43 16,0 0-35-16,0 0-10 0,0 0-57 15,0 0-86-15,247 17-46 0,-236-12-58 16,0-3-66-16</inkml:trace>
  <inkml:trace contextRef="#ctx0" brushRef="#br0" timeOffset="233937.2094">8643 11022 445 0,'0'0'0'16,"0"0"202"-16,0 0-118 16,0 0 4-16,0 0-1 0,0 0-17 0,0 0 4 15,0 0 19-15,0 0-27 16,28-76-11-16,-1 67 2 0,12 2-7 16,3 1-9-16,7-6-12 0,-1 3-18 15,-1-4-7-15,-2 2-2 0,-1 0-4 16,-2 2-33-16,-4 1-23 15,-1 3-8-15,0 2-46 0,-6 0-104 16,-2 3-90-16,-6 0-81 0</inkml:trace>
  <inkml:trace contextRef="#ctx0" brushRef="#br0" timeOffset="236640.7227">11787 10699 247 0,'0'0'0'0,"0"0"107"0,0 0-34 16,0 0-20-16,0 0 1 0,0 0-11 16,0 0-14-16,0 0-9 0,-8-15-5 15,5 14 1-15,-1 1 2 0,0 0-9 16,-2 0-6-16,1 3-2 15,-5 2 0-15,0 3-1 0,-1-1 0 16,-3 3 11-16,-2 0 1 0,-2 2 5 16,-2 1-1-16,-1 5-2 0,-1-4-8 15,-1 6-1-15,0-1-2 0,-2 5-3 16,-1 4 0-16,-3 1 0 0,-1 2 0 16,1 4 2-16,-1 2-2 0,2 0 0 15,1 2 0-15,4 1 1 16,4 2-1-16,1 3 0 0,8 2 0 15,5-3-1-15,5 7 1 0,2 1 0 16,9-2 0-16,7 1 6 0,1-6 1 16,4-1-2-16,5-4-3 0,-3-1 0 15,1-4-1-15,0-3-1 16,0-7 0-16,-2-5 0 0,1-3 0 16,1-2-19-16,-5-5-51 0,3 1 1 15,0-7-30-15,0-2-28 16,0-2-87-16</inkml:trace>
  <inkml:trace contextRef="#ctx0" brushRef="#br0" timeOffset="237574.1106">12425 11007 464 0,'0'0'0'15,"0"0"48"-15,0 0 13 16,0 0-33-16,0 0-12 0,0 0-8 15,0 0-1-15,0 0 1 0,0 0 1 16,-11 49 4-16,11-29 7 0,0 2-4 16,0 3-1-16,2 2-6 0,1-1-1 15,1 5-1-15,-2-3-1 0,1 2 1 16,-3 2 0-16,0-3-3 0,-5 2-1 16,-2-2-2-16,2 0 0 15,-1-1 0-15,3-2-1 0,-5-3 0 16,4-4 1-16,-1-2-1 0,0-4-1 15,5-4 1-15,-2-4 0 0,0-4 0 16,2 1-1-16,-1-2 1 0,1-5 8 16,-1-2-6-16,-2-6 0 15,0-2 8-15,-2-5 13 0,0-3 5 16,-3-3-12-16,2-4-2 0,-2-5-5 16,1-2 3-16,1-2 7 0,1-5-1 15,0-1-6-15,1-2-1 16,4 1-2-16,0-2 0 0,6 3 4 15,6 4-2-15,6 0 4 0,6 7 2 16,1-1 2-16,4 4 6 0,3 4 7 16,2 3-9-16,0 5-3 0,3 7-8 15,0 1-6-15,-2 10-4 0,-2 1-2 16,-5 13 0-16,-10 4 0 0,-5 3-3 16,-11 7 1-16,-2-2-2 15,-1 3 2-15,-8-3 1 0,-1 0-4 16,-4 0-4-16,-3-2-7 0,-4 1-15 15,-3 1-24-15,-2 0 2 0,-1 3-9 16,-5-5-51-16,1 3-7 0,-2-5-8 16,2-3-47-16,5 1-72 0</inkml:trace>
  <inkml:trace contextRef="#ctx0" brushRef="#br0" timeOffset="238956.6679">12781 11256 429 0,'0'0'0'0,"0"0"-17"16,0 0 17-16,0 0 50 0,0 0-34 16,0 0-10-16,0 0-3 15,0 0-2-15,0 0 2 0,-49 84 2 16,44-73 4-16,2 5-2 0,-2-2 14 15,4 2 7-15,0 5-4 0,-1-5-9 16,1 1-1-16,1 0-2 0,-1-7-3 16,1 1-1-16,1-3-6 15,1-2 1-15,1-3 4 0,2-3 9 16,0 0 10-16,3-1 10 0,0-4-3 16,0 0-3-16,-1-3 7 0,3 2-7 15,-2-2-9-15,1-3-5 0,3 3-5 16,-1 0-5-16,-1 2-1 15,0 3-2-15,-2 3 1 0,-2 0-6 16,2 10 4-16,1 2-2 0,-1 5 0 16,1 2-8-16,-1 0-4 0,3 0-7 15,-2-5-5-15,1 1 0 0,0-8 21 16,1-1 2-16,-1-5-1 0,2-1 2 16,0-7 0-16,2-3 5 15,-1-3 1-15,4-3 4 0,0-3 2 16,1-3 1-16,1-5 0 0,0 0-3 15,3-2 2-15,-3-1-6 0,1-3-3 16,-2-1 0-16,-1-3 1 0,-1 0 4 16,-1-2 10-16,-1-1-2 0,-1 1-5 15,4 0 2-15,0 3-5 16,4-2 3-16,1 3-5 0,-3 2-3 16,-3 3 0-16,-5 5 6 0,0 1-2 15,-4 7-5-15,1 5-1 0,-6 3 0 16,-2 5 2-16,0 1-1 15,-4 3-1-15,-2 0-2 0,-1 2 0 16,1 8 0-16,-4 0-1 0,-1 3 1 16,0 8 0-16,-1 1-1 0,-1 5-13 15,1 3-8-15,-4 5 3 0,2 2-10 16,-1 5 9-16,3 4 1 0,-1 3-7 16,-2-1-2-16,4 1 15 15,0-3 10-15,1-2 4 0,5-3 0 16,3-3 0-16,2-7 0 0,0 0 0 15,5-6 0-15,2-1-51 0,-1-7 41 16,4-5-18-16,-2-5 2 0,3-2 11 16,4-4 10-16,-2-1 5 15,3-7 0-15,-2-3 0 0,3-5 19 16,-3-3-5-16,-2-1 0 0,-1 0-12 16,-3 0-2-16,-4-5 0 0,-3 2 4 15,-1 1-1-15,-5-2 11 16,-3 1 12-16,-2 0-7 0,-1 2-3 15,3 5-11-15,3 9-2 0,1 2-1 16,2 4-3-16,0 0-1 0,2 4-7 16,-1 8-8-16,1 1 4 0,0 6 1 15,6-2-3-15,2 0-2 0,4 1-4 16,2-7 8-16,0-3 8 0,3-2 0 16,1-6 4-16,0 0 2 15,4-5 8-15,0-5 15 0,-3-6 2 16,3 0 3-16,1-7 2 0,1-2-2 15,0 2 0-15,-3-6-3 0,-2 1-1 16,-2-1 8-16,-1-3-15 16,-4 3-7-16,-2 0 0 0,-3 2-4 0,1 2 1 15,-4-1 3-15,-2 1-2 16,2 1 0-16,-2 3 2 0,3 0-5 16,-1 0-2-16,0 0-1 0,-2-1-1 15,-1 0 0-15,3 0 2 0,-3-3 5 16,0 6 1-16,-1 1 0 15,0 7-2-15,0 5-4 0,0 6-2 16,0 0-1-16,-2 0 0 0,-5 3-2 16,1 6 1-16,-3 4 0 0,0 3 0 15,0 7 0-15,-2 6 0 0,1 3 0 16,2 7-17-16,-2 5-11 0,4 1 0 16,2 2 6-16,3-1 5 0,1-1-1 15,0-3-3-15,-1-2 2 16,1-3 4-16,0-1 11 0,3-3 2 15,6-7 2-15,2-2 0 0,0-6 0 16,3-3 1-16,3-2-1 0,-1-6 2 16,2-3 2-16,2-4-1 15,0 0 2-15,0-9 3 0,3 1-3 16,-3-6 3-16,0 0 1 0,2 1-3 16,-3 2 4-16,-3 0 5 0,-5 8-5 15,-4 3-6-15,0 2-5 0,-3 11 2 16,-1 8 2-16,-1 0-5 0,1 6 1 15,-3-2-4-15,0 0-9 16,0-4-2-16,0-4-1 0,0-9-20 16,0-5-13-16,0-3-17 0,0-1-92 15,0-7-140-15</inkml:trace>
  <inkml:trace contextRef="#ctx0" brushRef="#br0" timeOffset="239074.6863">13949 11222 549 0,'0'0'0'0,"0"0"13"0,0 0-17 0,0 0-48 16,0 0-30-16,0 0-47 0</inkml:trace>
  <inkml:trace contextRef="#ctx0" brushRef="#br0" timeOffset="239334.8049">14322 11191 621 0,'0'0'0'0,"0"0"99"0,0 0-7 16,0 0-72-16,0 0-15 0,0 0-4 15,0 0-2-15,0 0-16 0,0 0 10 16,-115 15 5-16,87 0 1 0,2 6 1 16,2 1 0-16,3 3 3 15,8 1-1-15,7-1-1 0,6 0-2 16,7 0 0-16,5-1 1 0,8-4 0 15,1-1 0-15,8-3 16 0,5-3 3 16,5-3-8-16,1-4-10 0,1-1-2 16,3-5-194-16,-6 0-180 15</inkml:trace>
  <inkml:trace contextRef="#ctx0" brushRef="#br0" timeOffset="240535.3192">15641 11364 335 0,'0'0'0'16,"0"0"27"-16,0 0 7 0,0 0-7 16,0 0-20-16,0 0 0 0,0 0 4 15,0 0-7-15,0 0-3 16,-9 3 7-16,9-1 12 0,0 2 13 15,0-1 4-15,0 0-9 0,0-1-5 16,1-1 0-16,1 0-6 0,-2 0 0 16,1-1 6-16,-1 0-4 0,1 0 7 15,-1 0 8-15,0 0-3 16,0 0 1-16,0 0-7 0,0 0-12 16,-2-2-2-16,0 2-5 0,-2-2-4 15,-2 1 2-15,2 1 5 0,-3 0-2 16,2-1-3-16,-6-1 2 15,1-1-4-15,-1 1-3 0,-3 1 2 16,-1-2-1-16,1 0 0 0,-4-4 0 16,0 1 2-16,-1-1-3 0,-3-3 2 15,1-3-1-15,3 0 0 0,-3-2 1 16,0-4-1-16,2 2 3 0,1-5 16 16,5 1-15-16,3 0-5 15,3 0 2-15,6 0 0 0,1 2-1 16,2-1 0-16,8-3-2 0,4-1 2 15,5-2-10-15,6-1 9 0,5-3 0 16,4 1-1-16,0-5 4 16,3 2 6-16,-1-1 10 0,-3 1-4 15,-4 2-3-15,-7 2-5 0,-7 1 0 16,-7 2 3-16,-7 3 5 0,-1 0 1 16,-7 3 5-16,-5-1-2 0,-2 3-10 15,-6-1-5-15,-3 4-3 16,-4 2 0-16,-3 6 2 0,1 6-3 15,-4 3 0-15,1 10 1 0,-1 8-4 16,1 2 6-16,2 8-2 0,4 9 0 16,5 2 0-16,10 7 6 0,10 2-5 15,5 1 3-15,14-3-1 0,5-3 1 16,6 0 1-16,1-8-4 16,2-1-2-16,1-3-4 0,1-4-39 15,-1-4-55-15,1-1-20 0,0-4-54 16,-2-4-121-16</inkml:trace>
  <inkml:trace contextRef="#ctx0" brushRef="#br0" timeOffset="241078.6579">16477 10959 578 0,'0'0'0'0,"0"0"134"0,0 0-25 16,0 0-49-16,0 0-26 15,0 0-20-15,0 0-8 0,0 0-5 16,0 0-2-16,-24 23 2 0,24 15 0 15,0 11-1-15,7 5-1 0,2 5 2 16,-4-2-1-16,1-3 0 0,-2-6 1 16,1-3-1-16,0-7 0 0,-3-3-1 15,2-7 1-15,-2-9 0 16,-2-4 0-16,0-10 0 0,0-3 0 16,0-2 0-16,0-6 11 0,-5-8-6 15,1-9-1-15,-7-11 17 0,1-8 0 16,-2-7-3-16,-1-8 13 15,3-9-19-15,0-2-8 0,6-3-3 16,4 1 2-16,2 6 3 0,11 5 0 16,5 7 11-16,2 7-8 0,4 7 9 15,1 6-1-15,0 7-8 0,6 6-4 16,-3 6 2-16,3 10 3 0,-2 3-7 16,-3 8-1-16,-4 9-3 15,-7 8 2-15,-3 5-1 0,-7 2 0 16,-5 2 0-16,-5 1-14 0,-7-5-10 15,0-4-8-15,-4 2 1 0,-1-6-5 16,4 0-12-16,0-5-6 0,2-3-62 16,1-6-109-16,-1-1-57 0</inkml:trace>
  <inkml:trace contextRef="#ctx0" brushRef="#br0" timeOffset="241636.3862">16865 11185 469 0,'0'0'0'0,"0"0"64"0,0 0-13 15,0 0-10-15,0 0-13 0,0 0-15 16,0 0-11-16,0 0 0 16,0 0 0-16,47 216 4 0,-55-202-1 0,-1-3 11 15,0-3 29-15,0-2 8 16,2-5-14-16,4-1-10 0,0 0-15 16,-4-8-8-16,4-3-1 0,-1-3-2 15,3 0 4-15,1 2 11 16,0 1-4-16,8 5-4 0,4 3-5 0,4-3 8 15,5 1 3-15,4 0 6 16,7-2-11-16,1 0-7 0,4 0-2 16,-1-3 0-16,-1 0-2 0,-2-1 0 15,1 0 2-15,-6-1-2 0,0 5 1 16,-4-6 0-16,-4 6 3 16,-5 2 17-16,-3-2 7 0,-3 3-4 15,-4 2-1-15,-2 2-8 0,-1 0-10 16,0 0-5-16,0 11 0 0,-2-1 7 15,3 7-5-15,-2 3 0 0,0 3-1 16,2-1-2-16,-1-3 2 0,3 0 0 16,0-4-2-16,-2-2 2 0,1-5-2 15,-1-3-36-15,-2-2 6 16,0-3-1-16,-1-2-37 0,3-6-32 16,-3-6-115-16,0-4-179 0</inkml:trace>
  <inkml:trace contextRef="#ctx0" brushRef="#br0" timeOffset="241724.54">17390 11085 686 0,'0'0'0'16,"0"0"154"-16,0 0-129 0,0 0-22 15,0 0-6-15,0 0-119 0,0 0-65 16,0 0-17-16</inkml:trace>
  <inkml:trace contextRef="#ctx0" brushRef="#br0" timeOffset="242014.8005">17509 11199 578 0,'0'0'0'0,"0"0"149"0,0 0-92 16,0 0-13-16,0 0-7 0,0 0-30 15,0 0-4-15,0 0-3 16,109 169 0-16,-109-153-8 0,1-1 8 15,1-5 0-15,0-1 1 0,0-3-1 16,1-2 8-16,-1-4-6 0,2 0-1 16,0 0 1-16,0-6-1 0,1-1-2 15,0-3 1-15,2-1 0 0,4-2 0 16,4 1-2-16,2 0-20 16,2 1-54-16,3 4-73 0,0 2-74 15</inkml:trace>
  <inkml:trace contextRef="#ctx0" brushRef="#br0" timeOffset="242273.359">18049 11297 548 0,'0'0'0'15,"0"0"201"-15,0 0-94 0,0 0-61 16,0 0-13-16,0 0-6 0,0 0-26 16,0 0-2-16,0 0-27 0,-59 0 9 15,36 11 1-15,2 0 9 0,-4 4 7 16,4-1 1-16,2 2 2 15,7 1-2-15,5-3 0 0,4-3 0 16,3 1-2-16,7-5 0 0,4 1-7 16,2-4 6-16,1-1 4 0,3 0 0 15,2-3 2-15,-2 0-2 0,-1 0 0 16,-3-3 0-16,-2 0-10 0,-1-3-11 16,2-3-30-16,3-2-20 15,1-3 12-15,7-4 13 0,3-4-72 16,2-3-33-16,2-6-49 0</inkml:trace>
  <inkml:trace contextRef="#ctx0" brushRef="#br0" timeOffset="242654.9693">18360 11020 298 0,'0'0'0'0,"0"0"222"15,0 0-95-15,0 0-15 0,0 0-20 16,0 0-19-16,0 0-11 0,0 0-24 16,0 0-23-16,109-304 2 0,-113 306-7 15,-6 9-2-15,-5 10-9 16,-2 7 2-16,1 9-1 0,-2 8 0 15,1 9-12-15,2 1-3 0,3 2-6 16,3-1 9-16,5-1 8 0,4-5-2 16,0 0 4-16,0-5 1 0,4-5 1 15,4-5 0-15,1-5-39 0,3-8-14 16,4-3 16-16,2-6 16 0,4-7 18 16,1-6 1-16,1 0 4 15,0-10 10-15,2-2 5 0,1-4-1 16,-1-1 7-16,-1-6 6 0,-6-3 4 15,-3-3 11-15,-7-1-11 0,-7 5-15 16,-3 5-14-16,-8 4-2 0,-4 9-2 16,-2 6 0-16,2 1 0 15,1 8 1-15,3 6-2 0,2 0 1 16,6 6 0-16,1-1-4 0,5 1 1 16,7 2-10-16,1-6-8 0,3 0 6 15,1-4-12-15,-5-6-55 16,1-1-51-16,-4 0-64 0,-3-4-42 15</inkml:trace>
  <inkml:trace contextRef="#ctx0" brushRef="#br0" timeOffset="242850.2855">17967 10934 661 0,'0'0'0'0,"0"0"95"16,0 0-45-16,0 0-30 0,0 0-7 15,0 0-12-15,0 0-2 16,0 0-337-16</inkml:trace>
  <inkml:trace contextRef="#ctx0" brushRef="#br0" timeOffset="243496.4933">17986 11332 458 0,'0'0'0'0,"0"0"191"16,0 0-107-16,0 0 7 0,0 0-34 15,0 0-19-15,0 0-20 16,0 0-13-16,0 0 1 0,8 9 2 15,1 12-5-15,4 0-2 0,-2 1 1 16,4 4-1-16,2 0 0 0,0-1 1 16,2 1-1-16,-2-6 0 0,0 1-1 15,-4-2 0-15,1-5-52 0,-2-1-39 16,-1-4-13-16,2 1 18 0,-2-6-108 16,-3-3-186-16</inkml:trace>
  <inkml:trace contextRef="#ctx0" brushRef="#br0" timeOffset="244277.7961">18183 10924 359 0,'0'0'0'16,"0"0"155"-16,0 0-51 0,0 0-8 15,0 0-38-15,0 0 20 0,0 0-24 16,0 0-26-16,0 0 7 0,18-16 25 16,22 16-10-16,11 0-15 15,6-1-25-15,1-1-11 0,-3 2-79 16,-1-2-119-16,-6 2-146 0</inkml:trace>
  <inkml:trace contextRef="#ctx0" brushRef="#br0" timeOffset="245140.4457">19175 10539 332 0,'0'0'0'0,"0"0"0"16,0 0 32-16,0 0-2 0,0 0 7 16,0 0-6-16,0 0 2 0,0 0 4 15,0 0-6-15,245 305 11 16,-200-234-1-16,-3 7-21 0,-2 0-17 15,-8-2-1-15,-6-4 1 0,-9-7 1 16,-7-6 24-16,-10-6 51 0,-1-6-2 16,-12-3-19-16,-7-6-26 0,-5-4-17 15,-8-3-5-15,-8-4-5 16,-5-4-2-16,-7 2-3 0,-7-3 0 16,-5-6-59-16,-4 0-52 0,-3-2-53 15,0-5-90-15</inkml:trace>
  <inkml:trace contextRef="#ctx0" brushRef="#br0" timeOffset="254563.7238">5644 12277 445 0,'0'0'0'16,"0"0"130"-16,0 0-38 0,0 0-13 16,0 0-9-16,0 0-13 0,0 0-8 15,0 0-10-15,-7-16-26 16,6 16-6-16,-1 5-1 0,-1 6 9 16,-2 5-13-16,-2 3 2 0,-1 2 2 15,-1 2 0-15,2-1-3 0,-4 3 0 16,1 0-1-16,0-1-2 0,0 1 0 15,3-2 3-15,2 1-3 16,-1-1 0-16,3-5 0 0,1-2 0 16,2-2-2-16,0-3 1 0,2 1-4 15,8-3 2-15,2 0 2 0,6-4 2 16,5 1 18-16,0 0 5 0,3-3 1 16,4 1-7-16,-1 1 3 15,1-4-7-15,1 2-14 0,-2-1 0 16,0-1 2-16,-3-1-10 0,-3 0-8 15,-4 0-7-15,-3 0-15 0,-1 0-48 16,-1-1-54-16,-4-5-10 16,-3-4-135-16</inkml:trace>
  <inkml:trace contextRef="#ctx0" brushRef="#br0" timeOffset="254814.9856">5930 12519 435 0,'0'0'0'0,"0"0"286"0,0 0-158 16,0 0-87-16,0 0-21 0,0 0 11 16,0 0-3-16,0 0-3 0,215 71-9 15,-193-55 1-15,-3 0 1 0,-5 1 12 16,-5 0 1-16,-6 1 9 16,-3-1 10-16,-12 6-14 0,-9 2-6 15,-10-2-12-15,-10 5-12 0,-6 0-5 16,-6 2-2-16,-5 5-154 0,-3-2-13 15,-4 3-204-15</inkml:trace>
  <inkml:trace contextRef="#ctx0" brushRef="#br0" timeOffset="304659.6801">24025 9463 164 0,'0'0'0'0,"0"0"86"0,0 0-44 16,0 0 1-16,0 0 8 0,0 0-8 16,0 0 12-16,0 0 7 0,-51-91-10 15,49 81 3-15,1 2-5 0,1 0-25 16,0 2-3-16,0 4 3 15,0 0-4-15,0 1-2 0,0 1 4 16,0 1-11-16,0 6-8 0,0 4 18 16,4 3 1-16,-1 6-2 0,1 2 4 15,0 3-4-15,3 2-9 0,0 2-1 16,1 1 0-16,2 0-4 0,-1 1-6 16,2-1 2-16,-4 1-2 0,-2 0 0 15,0 0 1-15,-2 1 0 16,-3-2-1-16,0 2 1 0,0-3 0 15,-4-1-2-15,-2-2 0 0,-1 0 3 16,-1-3-3-16,2-3 0 0,-1 0 0 16,2-7 2-16,-2-2-2 0,2-5 2 15,0-3-1-15,1-3 4 16,2 0-3-16,-1-4 2 0,0-3-2 16,1-7 1-16,0 1-4 0,2-4 2 15,-4-4 8-15,1-3-11 0,0-4 4 16,2-4-1-16,1-1-1 15,0-9-3-15,1-1 0 0,2-5 5 16,4-1 1-16,3-1 3 0,1 2 5 16,6-3 3-16,3 1 0 0,3 2-2 15,3 3 7-15,2 1 3 0,-2 2-2 16,1 4-3-16,0 1-6 16,-5 4-5-16,1 3 0 0,0 2-3 15,-2 5-1-15,-3 6 2 0,-1 4 1 16,-5 7 1-16,-1 6 1 0,-1 3-6 15,-4 11 0-15,-1 3 8 0,-3 9-3 16,-2 1-4-16,0 4 3 0,-1-1-3 16,-4-3-1-16,-1 3 1 15,0-7 0-15,-4 1-2 0,-2-2 0 16,-4-3 0-16,1 0-7 0,-5 0 0 16,2 0-6-16,1-1-12 0,-3-3-15 15,5-3-21-15,-4 0-27 16,6 2-1-16,0-3-74 0,-3-1-109 15,3-4-72-15</inkml:trace>
  <inkml:trace contextRef="#ctx0" brushRef="#br0" timeOffset="305374.5898">24377 9497 440 0,'0'0'0'0,"0"0"155"0,0 0-89 16,0 0-38-16,0 0-2 16,0 0-3-16,0 0-3 0,0 0 0 0,0 0 7 15,14 190 15-15,-12-166 1 16,0-4-34-16,0-1-6 0,-1 0 0 16,-1-2-2-16,0-3 0 0,0-2 3 15,-1-2-2-15,-3 0-1 0,0-2 3 16,1 1-4-16,-2-7 0 15,2 0 3-15,0-2 0 0,-3 0 3 16,3-3-2-16,-2-4-4 0,1-1 0 16,2-5-2-16,0 2 2 0,2-4 0 15,1 1 0-15,4-1 10 0,3-2 3 16,3 4 1-16,0 0-4 16,1 1-6-16,3-1 7 0,0 3 7 15,1-3 5-15,2 4-8 0,1-1-5 16,0-2 1-16,0 2-1 0,0-1-4 15,-1 3 1-15,2 1 7 0,-3 2 3 16,2 2 1-16,-2-1-4 0,-1 3-5 16,-1-1-4-16,0 2 1 15,0 0-4-15,-4 0-2 0,1 0 0 16,-6 0 2-16,2 2-1 0,1-2 0 16,2 0 2-16,-4 1-2 0,0-1 4 15,2 0 4-15,-2-1-1 0,1-2 1 16,1-2-4-16,-1 3-2 15,-3-2 3-15,2 1-4 0,0 0-1 16,-2 1 5-16,0 0 0 0,1-1-1 16,-4 1 1-16,0 0-4 15,2 0 3-15,0-1 0 0,-3 1-2 16,1 0-1-16,-1-1 2 0,-1 1-4 16,2 1 0-16,-2-2 0 0,0 3 0 15,0 0-3-15,0 3-3 0,-2 4 11 16,1 7-5-16,-2 3 0 0,1 4 5 15,-1 1-5-15,1 1 0 0,2-1 3 16,0 1-4-16,0-4 2 0,1-3-2 16,1-3-19-16,2-6-32 15,-2-1-8-15,2-4-27 0,-1-2 3 16,-2-2-55-16,1-8-123 0,-2-6-216 16</inkml:trace>
  <inkml:trace contextRef="#ctx0" brushRef="#br0" timeOffset="306231.8299">24978 9376 730 0,'0'0'0'0,"0"0"316"0,0 0-257 16,0 0-45-16,0 0-12 16,0 0-4-16,0 0-19 0,0 0-25 0,0 0 1 15,-33 73 11-15,32-57-18 16,1 1-30-16,7 0 9 0,2 2-12 15,3-1-50-15,2 4 91 0,1 2 40 16,1 0 5-16,0-2 6 0,-3 1 12 16,-4 0 30-16,-6-4-8 15,-3-4-15-15,0-2-11 0,0-2 1 16,-5-3-4-16,-1-4-4 0,3-2 2 16,-2-2 7-16,2-5 14 0,2-5-4 15,1-3 19-15,0-4 16 0,0-1-8 16,0-3-3-16,5 1 5 15,6 2-8-15,5 0-2 0,2 3-3 16,4 0-5-16,5 6-10 0,-2 2-10 16,-2 4-9-16,-1 3-6 0,-3 4-1 15,-3 6 2-15,-5 4-4 0,-1 1 0 16,-5 3 0-16,0-1 3 16,-2-3-4-16,-1-1 2 0,-1 0-2 15,4-3-62-15,-1-2 9 0,3-5-20 16,0 0-10-16,2-3-2 0,1 0-35 15,4-6-50-15,3-1 40 0,0-3 18 16,4-1 50-16,2 0 49 16,4-1 15-16,-2-4 48 0,2 2 20 0,2-2 1 15,-3-1 0-15,2 3-10 16,-4 0 0-16,-2 0-2 0,-6 3 7 16,-5 1 12-16,-7 1-13 0,-3 2-16 15,-1 3 4-15,-2 1 16 0,-4-2-29 16,-5 5-21-16,-4-1-12 15,-1 1-3-15,0 0-4 0,-3 3 0 16,-1 6 0-16,4-1 2 0,-1 4-1 16,4 2 0-16,5 4 5 0,5 0-7 15,2 3 1-15,1 1 1 0,1 1-3 16,9 0 1-16,3-3-1 0,6 1-3 16,3-5 5-16,5-2-11 15,1-2-6-15,2-6 11 0,8-2 5 16,-1-4 1-16,0 0 2 0,3-7 1 15,-1-2-2-15,-6-2 0 0,1-1 3 16,-4-3-4-16,-4-1 2 0,-3 0 6 16,-3-2 9-16,-5 0 7 15,-4 2 2-15,-3 3 2 0,-5 1-6 16,-3 7-2-16,0 1-3 0,-2 4-1 16,-4 0-13-16,1 7-4 0,-4 4 3 15,0 4 1-15,4 4-3 0,-3 0 2 16,6 1-1-16,1-2-2 15,1 1-1-15,9-1-38 0,1-2-25 16,4-3-29-16,0-3-28 0,-2-3-48 16,-1-2-43-16,-3-3-62 0</inkml:trace>
  <inkml:trace contextRef="#ctx0" brushRef="#br0" timeOffset="306319.5266">26113 9462 711 0,'0'0'0'15,"0"0"150"-15,0 0-133 0,0 0-28 16,0 0-36-16,0 0-8 0,0 0-57 16,0 0-138-16</inkml:trace>
  <inkml:trace contextRef="#ctx0" brushRef="#br0" timeOffset="307025.5501">26564 9050 406 0,'0'0'0'0,"0"0"145"0,0 0-114 15,0 0-11-15,0 0 2 16,0 0-9-16,0 0-11 0,0 0-4 15,-12-16-84-15,12 19 17 0,0 1 3 16,0-3 32-16,0 0 17 0,0 1 11 16,2-1 3-16,1 0 5 0,-1 2 2 15,-1-3 24-15,0 0 9 16,-1 0 11-16,0 0-8 0,0 0-31 16,0 0-8-16,0 0-2 0,0 0-46 15,0 0 24-15,-1 0 17 0,1-3 3 16,0 2 1-16,0-2 4 15,0 2 9-15,1-2 20 0,2 1-10 16,-2 0-13-16,2-1-2 0,0 3 8 16,-2 0 18-16,0 0 6 0,-1 0-5 15,0 0-13-15,0 0-1 0,0 0 1 16,0 0-16-16,0 0-5 0,0 0-3 16,0 2-35-16,-2 1-20 15,0-2-24-15,-2 0-32 0,3 1-128 16</inkml:trace>
  <inkml:trace contextRef="#ctx0" brushRef="#br0" timeOffset="308270.241">26345 9653 791 0,'0'0'0'0,"0"0"210"0,0 0-143 15,0 0 12-15,0 0-29 16,0 0-31-16,0 0-10 0,0 0-2 16,0 0-5-16,-15 94-1 0,4-53 2 15,-3 6-2-15,2 0-2 16,-1 2 2-16,2 1 3 0,-2-2-4 15,0-3-1-15,1-6 1 0,-1-5-14 16,3-6 11-16,1-4 3 0,0-7 0 16,4-7 0-16,0-5 3 0,4-5-3 15,1-3 0-15,0-7 9 0,0-4-10 16,-1-10 2-16,1-5 1 16,0-7-2-16,0-10 21 0,6-3-9 15,6-9 2-15,4 0-1 0,7 1-8 16,9 4-5-16,5 6 0 0,5 7 12 15,2 7-11-15,0 2 3 0,-1 7 3 16,-5 5 1-16,-4 6-8 16,-4 7 0-16,-6 6 0 0,-7 1 0 15,-5 10-3-15,-7 3-7 0,-5 3 3 16,-8-1 0-16,-7 1-4 0,-7 2-8 16,-1-2 0-16,-4 0-19 0,0-3-6 15,0-7-21-15,2-1-16 16,8-2 17-16,0-2 23 0,9-1 26 15,3 2 14-15,5 1-1 0,1 4-20 16,9 0 20-16,1 3 4 0,5-1 20 16,3 1-13-16,1-6-11 0,6-3 4 15,4-2 3-15,2-6-5 0,2-7 0 16,0-3 63-16,-2-4-34 16,-2-2 10-16,4-6-2 0,0 2 5 15,0-6 6-15,0-1-32 0,-3-2-12 16,-6-3 3-16,1-2 3 0,1-7-7 15,-1-2-1-15,5-3 2 0,1 0-2 16,2 1-3-16,-2 0 2 16,-3 1 3-16,-2 6 3 0,-8 9 19 15,-4 7-8-15,-8 10-7 0,-7 7 6 16,-2 6 0-16,-11 5-6 0,-6 8-7 16,-4 9-1-16,-4 11-2 0,-5 9 2 15,2 10-3-15,0 6 0 0,3 7-1 16,4 7-1-16,8-3-38 15,5 0 4-15,8-7-7 0,3-6-1 16,11-4 22-16,2-8 18 0,9-6 3 16,4-8 2-16,9-2 5 0,5-7 7 15,6-6 10-15,5-6-5 0,3-4-5 16,1-3 2-16,1-4-3 0,-4-5-9 16,-6-2 2-16,-4-1-4 15,-9-1 0-15,-10-1 2 0,-7 4-1 16,-11 0 1-16,-6 3 10 0,-12 0 4 15,-9 5-4-15,-3 4-7 0,-3 1-7 16,0 1 1-16,1 6 0 0,2 5 1 16,6 0-5-16,4 2 1 15,7-2 0-15,5 4-3 0,2-2 4 16,6-2-2-16,6 2 2 0,5-2 4 16,3-2-2-16,3 3 0 0,2 1 0 15,0-2 1-15,-2 0-1 16,-1 2-1-16,-1 0 1 0,-4 0 0 0,0-1 0 15,-5 1 0-15,-1-1 0 16,-6-3-10-16,-4 0 0 0,-1 1 3 16,0-3 14-16,0 3-4 0,0-4-4 15,0-2 2-15,5-1-2 0,3-2 2 16,4 0-1-16,1-2 0 16,3 0 0-16,2 0-111 0,0-3 24 15,-3-1-39-15,1 3-109 0,-5-5-49 16,2 5 16-16</inkml:trace>
  <inkml:trace contextRef="#ctx0" brushRef="#br0" timeOffset="308923.4197">27768 9907 424 0,'0'0'0'0,"0"0"197"0,0 0-111 16,0 0-38-16,0 0-9 0,0 0-7 15,0 0 0-15,0 0 14 0,0 0 26 16,-8 0-9-16,9-3-6 0,9-2 7 16,6-7-25-16,8-1-18 15,6-2-11-15,7-3-1 0,4 2 1 16,5-1 17-16,4 4 6 0,-2 6-3 15,-1 7-9-15,-7 2-15 0,-6 11-5 16,-12 2-2-16,-11 2-26 16,-11 4-2-16,-16 2 8 0,-13-1 11 15,-9 1 5-15,-8 2 3 0,-6-5 4 16,-1 4 0-16,-4-5-3 0,-1-2 2 16,6 1 0-16,7-2-1 0,13-3-4 15,14-5-51-15,12 1-56 0,6-8 23 16,11 4-37-16,7-4-26 15,10 0-68-15,6-1 58 0</inkml:trace>
  <inkml:trace contextRef="#ctx0" brushRef="#br0" timeOffset="309680.0955">23738 10424 535 0,'0'0'0'0,"0"0"208"15,0 0-154-15,0 0-44 0,0 0 21 16,0 0 22-16,0 0 1 16,0 0 20-16,0 0 3 0,204 30-6 0,-119-29-3 15,16 0-33-15,16-1-22 16,16 0-7-16,8-2-3 0,14 1-3 15,10 1 0-15,7 0 0 0,4 0 0 16,7 0-50-16,3 0 6 16,6 1 23-16,10 1 20 0,5-1 2 15,6-1 1-15,3 2 2 0,0-1 3 16,-3 1-2-16,-7 1 2 0,-9-2-4 16,-18 1-3-16,-16-1 0 0,-16 1-38 15,-15 1-46-15,-14-1-65 16,-18 3-130-16,-23-4-189 0</inkml:trace>
  <inkml:trace contextRef="#ctx0" brushRef="#br0" timeOffset="311236.5247">24058 11511 384 0,'0'0'0'0,"0"0"135"16,0 0-79-16,0 0-26 0,0 0 10 16,0 0-9-16,0 0-6 0,0 0-4 15,0 0-3-15,-33-39-2 0,25 37 4 16,3 2 2-16,-3-1-1 16,3 1-15-16,0 0-2 0,-2 1-2 15,2 4 4-15,-3-1-2 0,0 2 0 16,2 3-1-16,-3 0 4 0,-4 2 0 15,1 0 4-15,-1 1-4 0,-2 2 7 16,3 3-2-16,-2 2-5 16,0 4-5-16,0 0-2 0,0 2 0 15,1 2 2-15,1-3-3 0,3 1 2 16,2-4-1-16,3-4 0 0,3 2 0 16,1-1 0-16,0-2 0 0,0 0 0 15,5 1 2-15,-1-3-2 0,3 1-1 16,-4-3 1-16,2 0 1 15,0-1 0-15,3-2-1 0,0-3 0 16,0 0 6-16,0-2 1 0,1-3 1 16,2 2 6-16,-1-3-2 0,1 2 0 15,-1 1-3-15,1-2 1 0,3 0 5 16,1-1 10-16,6 0 9 16,2-2 1-16,1-3 1 0,6 1-9 0,2-2-7 15,6 0-7-15,-3-1-8 16,0 1-4-16,-3-2 3 0,-4-3-5 15,1 2 2-15,-4-2 13 0,-2-1-8 16,0 0 2-16,-2 0-1 16,-3 2-2-16,0-3-2 0,-3 1 3 15,0-3-2-15,-2 2 4 0,-1-1 0 16,-1 0 2-16,1-3 0 0,-2 1 0 16,-1-1-4-16,-1 0-4 0,1-1 1 15,-5 0-1-15,-2 2-2 16,-2-2 0-16,-3-1 3 0,-2 1-3 15,-6 0 0-15,1 1 3 0,-1 0-3 16,-3 1-2-16,-4 3-21 0,1 2-18 16,-4 5-7-16,1 1-22 0,-1 5-36 15,-1 0 7-15,0 6-70 0,-2 2-168 16</inkml:trace>
  <inkml:trace contextRef="#ctx0" brushRef="#br0" timeOffset="311541.933">24187 11562 535 0,'0'0'0'0,"0"0"172"16,0 0-115-16,0 0-4 0,0 0 14 15,0 0-24-15,0 0-22 0,0 0-10 16,0 0 1-16,-6 164-4 0,4-150-2 16,-1-3-2-16,2 0-4 0,0-3 0 15,1-3 0-15,0 0 0 16,0-2-45-16,0 0-45 0,0-2-79 15,0-1-150-15</inkml:trace>
  <inkml:trace contextRef="#ctx0" brushRef="#br0" timeOffset="312539.2988">25145 11481 508 0,'0'0'0'15,"0"0"143"-15,0 0-60 0,0 0-37 16,0 0-17-16,0 0-13 16,0 0 8-16,0 0 9 0,-42-5-12 0,35 18 0 15,-1 4 3-15,-3 5-12 16,1 1-7-16,1 5-5 0,-1 2 0 16,6-3 4-16,-1-1-4 0,5-3 0 15,1-2 7-15,6-4-5 0,5-1 3 16,4-4 1-16,4-2 5 0,7-2 3 15,2-5 6-15,5-3 8 16,4 0 3-16,0-8-3 0,4-3-4 16,0 0-6-16,1-5 0 0,0 2-3 15,-1-2-5-15,-6 0-3 0,-5 1-5 16,-6 1-1-16,-8 2 2 16,-7 1-3-16,-4 2 0 0,-5 2 9 0,-1 2 1 15,-4-1 0-15,-4 6-8 16,-3 0-4-16,-1 3 1 0,-3 7-1 15,-1 2-2-15,1 7 4 0,-3 1 0 16,6 2-1-16,2-2 1 16,8-1 0-16,2 2-4 0,6-3 5 15,4 0-2-15,4-5-12 0,3-1 10 16,2-5 4-16,5-3-2 0,0-4 2 16,2 0 0-16,3-5 0 0,-2-6 4 15,4-1 3-15,0-4-2 16,-6-1-1-16,-1 2-3 0,-2-3-2 0,-11 0 0 15,-1-2 4-15,-8 1-3 16,-2 0 1-16,-2 3 0 0,-7 0-3 16,-1 0 2-16,-3 2 0 0,-1 2-1 15,2 3-16-15,0 3-1 0,4 5 1 16,4 1 2-16,-1 0-7 0,3 0 2 16,0 3 10-16,2 1-8 0,0 2 4 15,3 0 12-15,7 0 2 16,2 3-2-16,6-2 2 0,0 2 7 15,3 1-2-15,2 1 3 0,4 2-5 16,-2-1-3-16,-3 1 2 0,-1 3-4 16,-5 0 0-16,-6-1-5 15,-2-2-10-15,-6 1 9 0,-2-1 8 16,-1-1 0-16,-6-4-2 0,1 1 1 16,-3-4 0-16,1-3 0 0,-1-2 0 15,4 0 1-15,4-2-4 0,-1-9 3 16,0 2 0-16,2-2-4 15,6-1 7-15,4 3 7 0,5 1 8 16,4 0 10-16,4 5 0 0,3-3-5 16,5 0-7-16,5 3 5 0,0 1 6 15,2 1 8-15,-8 1-18 0,-3 1-16 16,-9 6 1-16,-6 3-2 0,-3-3 0 16,-6 4 0-16,1-3 2 0,-2-1-3 15,1 0-19-15,-1-1-22 16,3 0-69-16,-3-2-38 0,0-2-112 15,0 0-243-15</inkml:trace>
  <inkml:trace contextRef="#ctx0" brushRef="#br0" timeOffset="313597.8552">26650 11822 388 0,'0'0'0'0,"0"0"249"0,0 0-130 16,0 0-42-16,0 0-7 15,0 0-5-15,0 0-12 0,0 0 1 0,0 0 2 16,146-118-32-16,-121 97-17 16,1-6-2-16,0-1 4 0,0-3 1 15,-2-4 2-15,-1 1-1 0,-3-2 0 16,-4 2 1-16,-5 4 1 0,1 5-4 15,-4 4-4-15,-2 6 4 0,-2 1-4 16,-3 4 2-16,-1 4 0 0,0 4-2 16,-3 2-6-16,-4 2 2 15,-4 4-1-15,-4 7 0 0,-1 3-1 16,-2 7 0-16,-1 10-5 0,-6 4-3 16,-5 7-10-16,0 7-1 0,-6 3 11 15,2 1-12-15,0 1 8 0,4-3 9 16,3-2 2-16,4-2 0 15,1-2 2-15,7-4 0 0,0-3 0 16,4-4-6-16,3-2 4 0,0-4-8 16,5-4-17-16,-2-2-11 0,1-4-3 15,1-5 24-15,0-2 9 0,2-4 7 16,1-2 2-16,0-2 0 0,2-3 2 16,2-2 18-16,1-3 14 15,0-7 9-15,2 2-18 0,-1-4-16 16,0-2-1-16,0-2 5 0,0-3-1 15,0 0-8-15,2-2-2 16,0-1-2-16,-1-1-2 0,1 0 2 0,2-2 1 16,1 1-2-16,-1 0 0 15,1-1 2-15,1 2-2 0,1 1 0 16,0-2 0-16,0 2 0 0,2 0-1 16,-2 2 2-16,2 2 0 0,-2 0 2 15,-1 4 1-15,-5 1-3 16,-3 5 2-16,-1 3 1 0,-3 2 0 15,0 3 0-15,0 0-8 0,0 7 1 16,5 2 3-16,-1 5 2 0,7 1-4 16,3 0 4-16,4-7-1 0,1 3-1 15,7-7 0-15,2-1 7 0,2-3-6 16,4-1 3-16,0-6-3 16,4-6-1-16,-3 0 0 0,-5-1 6 15,1-2-7-15,-7 0 2 0,-4-1-1 16,-1-5 0-16,-5-2-14 0,-2 2 2 15,-5-2-7-15,-5-1-5 0,-2 5-24 16,-3-1-9-16,-4 7 8 0,-1 4-35 16,-1 5-70-16,1 4-32 15,-4 1-43-15</inkml:trace>
  <inkml:trace contextRef="#ctx0" brushRef="#br0" timeOffset="313803.0485">27316 11439 431 0,'0'0'0'0,"0"0"178"0,0 0-103 16,0 0-31-16,0 0-19 0,0 0-5 16,0 0 1-16,0 0 1 15,0 0-9-15,-24-53-8 0,20 56-2 16,2 4-4-16,1 2-22 0,-1 1-54 15,2 1-64-15,-1 2 0 16,0-1-18-16</inkml:trace>
  <inkml:trace contextRef="#ctx0" brushRef="#br0" timeOffset="315469.8872">27729 11607 308 0,'0'0'0'0,"0"0"175"16,0 0-130-16,0 0-2 0,0 0-16 16,0 0 1-16,0 0 28 0,0 0-2 15,0 0-11-15,-8-35-3 0,4 34-14 16,-2-1-8-16,0 1-9 0,-2 1-3 15,-1 0-2-15,1 0-1 16,-4 1 2-16,-2 5-1 0,-3 1-1 16,-1 2 5-16,-4 0 3 0,1 3 0 15,-1 2 2-15,1 2 2 0,2 3-2 16,4 2-6-16,5 0-6 0,3 1-1 16,5-3 0-16,2-4 0 15,4-2 0-15,7-4 0 0,1-3 1 16,7-4-1-16,4-2 68 0,4-11-19 15,5 0 8-15,5-8-22 0,1-3-21 16,-3-3-10-16,2 2 0 0,-3-5-3 16,-6 0-2-16,-4 2 2 15,-5-4-1-15,-7-2 1 0,-2-1 3 16,-2-6-2-16,-7-1-2 0,0 0 0 16,-1 1 5-16,0 2-6 0,0 1 2 15,0 5 1-15,0 2-3 0,0 6 2 16,-2 7 9-16,0 9-10 15,-3 4 0-15,1 3 1 0,-1 7-4 16,-2 9 4-16,-2 6-1 0,0 9 0 16,-2 7-3-16,1 5 3 0,-2 4 0 15,2 3-37-15,3-1 16 0,0-4 10 16,6 1 6-16,1-8 5 16,8-10 0-16,3 1 0 0,0-7-2 15,2-3-9-15,3-2 8 0,1-7 1 16,1-5-1-16,5-2 5 0,2-3-1 15,4 0-1-15,3-7 0 0,-1-3 4 16,-1-2-4-16,-3-4 0 16,-4-1 2-16,-4-1-2 0,-3 0 0 15,-5 2 4-15,-7-1 3 0,-2 0 8 16,-2 3-10-16,-7 0-6 0,-4 5 2 16,-7 1 0-16,2 3-1 0,-2 5-2 15,1 2 2-15,1 7-3 0,-1-1 4 16,5 4-2-16,1 1-3 15,2-1 5-15,6 1-2 0,3 0-2 16,1 0 2-16,8 0 1 0,4-2 0 16,5 0 0-16,1-1 1 0,7 0 0 15,-1-1 4-15,2 0-5 16,2-1 0-16,-4 4 0 0,-1 0 0 16,-2 0-2-16,-9 4 1 0,0 0-1 15,-5 1-1-15,-7-3 4 0,-1-2-2 16,0-1-3-16,-1 0 2 0,-1-5-6 15,1-2-3-15,0-1 1 0,0-2-8 16,-2-1 1-16,3-4 11 16,0-2 3-16,0-3-1 0,2 3 5 15,1 1-2-15,3 0-4 0,3 5 6 16,-3 0 5-16,4 2 5 0,-3 4 6 16,3 2-7-16,-2 0-6 0,1-1 2 15,-1 3 0-15,2-5-3 0,-4-3 1 16,0 0-2-16,-1-2-2 15,1 0 0-15,4-2 0 0,-3-3-21 16,3-1 2-16,-2-3-5 0,1-4-26 16,-3-2-47-16,2-1-59 0,1-3-49 15,-1-4 46-15,2-2-40 16</inkml:trace>
  <inkml:trace contextRef="#ctx0" brushRef="#br0" timeOffset="315684.3014">28650 11293 533 0,'0'0'0'0,"0"0"275"0,0 0-200 16,0 0-6-16,0 0-18 0,0 0-6 16,0 0 4-16,0 0 14 15,0 0-27-15,47-125-31 0,-60 150-4 16,1 10 0-16,-1 7-2 0,1 6 0 16,2 3-9-16,6-1-14 0,4 1-12 15,2-4 6-15,4-5 10 0,3-5 9 16,0-2-15-16,-2-4-5 15,0-4-3-15,1-2-58 0,-2-3-91 16,0-5-17-16,-3 0-102 0</inkml:trace>
  <inkml:trace contextRef="#ctx0" brushRef="#br0" timeOffset="316260.5647">28512 11537 648 0,'0'0'0'16,"0"0"309"-16,0 0-201 0,0 0-21 15,0 0-68-15,0 0-19 0,0 0 0 16,0 0-113-16,0 0 77 0,349-13-18 16,-336 13-19-16,-3 0-29 15,-4 0-102-15,1 0-62 0</inkml:trace>
  <inkml:trace contextRef="#ctx0" brushRef="#br0" timeOffset="316435.0069">29044 11637 590 0,'0'0'0'16,"0"0"38"-16,0 0-33 0,0 0-1 16,0 0 8-16,0 0-7 0,0 0-4 15,0 0-2-15,0 0-39 16,0 172 33-16,7-182 14 0,2-5-9 15,2-5-46-15,0-5-20 0,2-2-18 16,-3-5-8-16,-2-1-44 0</inkml:trace>
  <inkml:trace contextRef="#ctx0" brushRef="#br0" timeOffset="316788.0351">29148 11469 304 0,'0'0'0'0,"0"0"237"0,0 0-162 16,0 0-37-16,0 0-32 0,0 0 1 15,0 0-14-15,0 0-110 0,0 0 1 16,38 68 14-16,-22-58 34 0,2-1 51 15,5-5 34-15,0-2 71 0,4 0-3 16,-4-2 10-16,-2 0-16 16,-2-2 7-16,-4-2 5 0,-5 2-14 15,-7-1-26-15,-3 3-18 0,-2 0 1 16,-7 3-14-16,-8 3-20 0,-2 4 0 16,-4 2 4-16,-2 2-4 0,4 6 0 15,2 1 5-15,1 1-5 16,6 0 0-16,2-2 2 0,7-3-3 15,3-2-1-15,8-5-7 0,3-2-2 16,8-3 12-16,-2-5 1 0,5 0-1 16,3 0 5-16,-3 0-5 0,-1-2-2 15,-2 2 1-15,-6 0-2 0,-3 2-46 16,-1-1 7-16,1 2 2 16,0-3-8-16,4 0-5 0,4-3-48 15,2-5-67-15,1-1-3 0,-2-5-24 16,1 0 60-16</inkml:trace>
  <inkml:trace contextRef="#ctx0" brushRef="#br0" timeOffset="317123.5308">29600 11643 101 0,'0'0'88'0,"0"0"8"16,0 0 7-16,0 0-39 0,0 0 15 16,0 0 4-16,0 0-4 15,0 0 7-15,0 0-16 0,152-428 13 16,-137 389 11-16,-5 8-68 0,-4 8 13 16,-4 8-7-16,-2 8-4 0,-2 4 0 15,-6 3-8-15,-2 7-11 0,-4 10-5 16,0 9-3-16,0 8-2 15,0 10 1-15,-1 6-2 0,3 6-30 16,2 2-3-16,5 2 12 0,2-5 10 16,3-4 1-16,3-8 9 0,7-2 2 15,1-11 2-15,4-2-1 0,3-7 0 16,0-7-17-16,2-6 9 16,2-4-1-16,0-4-5 0,0 0 9 15,1-7 0-15,-4-2 5 0,-2 3 0 16,-3 4-4-16,-6 2 5 0,-2 6 16 15,-5 11 13-15,-1 7-16 0,0 0-8 16,-3-3-7-16,1 4-1 0,0-11-12 16,1-1-6-16,1-2 9 15,0-8-3-15,2-3-17 0,0 0-23 16,-1-3-57-16,1-10-171 0,-1-3-135 16</inkml:trace>
  <inkml:trace contextRef="#ctx0" brushRef="#br0" timeOffset="317260.845">29961 11662 578 0,'0'0'0'0,"0"0"0"15,0 0-206-15,0 0-127 0</inkml:trace>
  <inkml:trace contextRef="#ctx0" brushRef="#br0" timeOffset="317884.5652">30303 11178 779 0,'0'0'0'0,"0"0"216"15,0 0-134-15,0 0-39 0,0 0-25 16,0 0-15-16,0 0-2 0,0 0-1 15,0 0 0-15,-50 156-2 0,38-96 3 16,3 3-1-16,-2 2 1 0,8-4 0 16,3-4-2-16,0-4 1 15,3-9 0-15,0-6 0 0,6-4-83 16,-5-8 10-16,0-4-3 0,-1-6 3 16,-3-6-32-16,0-6-83 0,1-2 13 15,-1-5-119-15</inkml:trace>
  <inkml:trace contextRef="#ctx0" brushRef="#br0" timeOffset="318010.6415">30113 11626 746 0,'0'0'0'0,"0"0"78"16,0 0-76-16,0 0-4 15,0 0-423-15</inkml:trace>
  <inkml:trace contextRef="#ctx0" brushRef="#br0" timeOffset="318258.3009">30541 11659 1025 0,'0'0'0'16,"0"0"101"-16,0 0-84 0,0 0-13 15,0 0-5-15,0 0-37 0,0 0 15 16,0 0 22-16,0 0 1 15,112 94 0-15,-112-89 21 0,-1 1-13 16,-3 0-7-16,3-2-2 0,-4 3-20 16,2 1 16-16,2 0-7 0,-3 4-14 15,1 1 4-15,2 2 6 0,1-1 2 16,-5 1 9-16,0 2-67 16,-1-1-174-16,-5-1-121 0</inkml:trace>
  <inkml:trace contextRef="#ctx0" brushRef="#br0" timeOffset="318647.5573">30773 11809 776 0,'0'0'0'0,"0"0"19"0,0 0-16 15,0 0 3-15,0 0 6 0,0 0 14 16,0 0 25-16,0 0-4 0,0 0-5 16,-36-20 1-16,15 25-13 15,-7 8-7-15,-8 4 3 0,-9 4 3 16,-6 4-1-16,-9 4 6 0,-1 2-9 16,-1 1-16-16,1 1-8 0,2-2-2 15,4 3-53-15,3 1-45 16,7-3-70-16,5-1-155 0</inkml:trace>
  <inkml:trace contextRef="#ctx0" brushRef="#br0" timeOffset="319714.4744">23880 12775 495 0,'0'0'0'0,"0"0"106"16,0 0-26-16,0 0-25 0,0 0 13 15,0 0 8-15,0 0-20 16,0 0-18-16,101-46-22 0,-86 58-7 15,4 5-5-15,-7-1-2 0,0 1-1 16,-6 2-1-16,-1-2 0 16,-3-3 4-16,-2 1-4 0,-3 0 0 0,-8 1 3 15,-8 0-2-15,-2-1-2 16,-7 2-5-16,-2-1 2 0,2 4 0 16,-2 3 3-16,5-1 0 0,5 6 2 15,6 1-1-15,3 0 0 16,11 0-4-16,2 2 5 0,13-4-2 15,5-2-1-15,5-6 2 0,1-8 0 16,0-2 6-16,2-3-6 0,0-3 0 16,-5-3-82-16,1-1-46 0,-3-11-82 15,-5-4-6-15</inkml:trace>
  <inkml:trace contextRef="#ctx0" brushRef="#br0" timeOffset="320107.2675">23926 12652 555 0,'0'0'0'0,"0"0"218"16,0 0-109-16,0 0-37 0,0 0-41 16,0 0-15-16,0 0-5 0,0 0-4 15,0 0 0-15,-426 312-4 0,410-246 1 16,4 5 3-16,12-1-3 15,6-4 3-15,12-6 12 0,10-10 9 16,7-7-16-16,3-10-9 0,7-8-2 16,1-8 2-16,6-7 6 0,3-8 6 15,3-9 0-15,5-13 12 0,3-12 9 16,6-5 3-16,2-5-8 16,4-10 0-16,1-2 1 0,-6-7-8 15,-3-2-17-15,-12 1-3 0,-13 1-4 16,-16 4 0-16,-13 0-50 0,-13 13 30 15,-9 6 6-15,-15 10 2 16,-11 11-11-16,-6 11-25 0,-7 6-28 0,0 5-41 16,0 9-52-16,1 2-77 15,6 1-116-15</inkml:trace>
  <inkml:trace contextRef="#ctx0" brushRef="#br0" timeOffset="320417.1937">25053 13024 744 0,'0'0'0'16,"0"0"253"-16,0 0-159 0,0 0-35 16,0 0-27-16,0 0-14 15,0 0 1-15,0 0-17 0,0 0 5 16,0 69 7-16,-6-35-2 0,4-1 0 16,0-4-8-16,1-4-5 0,1-3-1 15,0-6-34-15,0-3-59 0,0-6-20 16,-5-4 17-16,2-3-67 0,-5 0-64 15,-1-10-210-15</inkml:trace>
  <inkml:trace contextRef="#ctx0" brushRef="#br0" timeOffset="320782.9432">25204 12826 796 0,'0'0'0'0,"0"0"20"0,0 0 13 15,0 0-5-15,0 0-14 0,0 0-10 16,0 0-8-16,0 0-43 0,0 0-6 16,89 79-4-16,-68-62 40 15,-1 1 10-15,-3 0 6 0,0 0 2 16,-6-3 25-16,0-1 26 0,-4-3 1 16,-5 1-12-16,-1-1-16 0,-1-3-16 15,-3-1-1-15,-1-4-3 0,-2-3 1 16,3 0 1-16,1-8 3 15,1-2-4-15,1-2 13 0,4-1 13 16,8 1-1-16,2 1 2 0,6 6 16 16,2 2-21-16,1 3-12 0,-2 10-6 15,-1 5-2-15,-4 2-3 0,-4 1-3 16,0 1 2-16,-3-1-4 0,-2-2 0 16,-1-6 3-16,0-2-4 0,0-4-35 15,3-4-18-15,-2 0-13 16,0-7-68-16,0-1-79 0,-3-2-112 15</inkml:trace>
  <inkml:trace contextRef="#ctx0" brushRef="#br0" timeOffset="321042.0232">26034 12572 915 0,'0'0'0'0,"0"0"167"15,0 0-134-15,0 0-6 0,0 0-18 16,0 0 5-16,0 0-7 0,0 0-7 16,-18 104 0-16,2-57 3 0,8 4-3 15,2 1 0-15,6-3 5 0,0-2-5 16,7-4 0-16,0-5 5 0,4-1-7 16,-1-5-57-16,0-3-30 0,-4-5-28 15,0-3 49-15,-5-9-46 16,0-4-34-16,-1-6 89 0,0-2 23 15,0-3-40-15,0-7-86 0</inkml:trace>
  <inkml:trace contextRef="#ctx0" brushRef="#br0" timeOffset="321454.4718">25840 12819 767 0,'0'0'0'16,"0"0"132"-16,0 0-83 0,0 0 11 16,0 0-5-16,0 0-20 0,0 0-20 15,0 0-8-15,0 0-5 0,356 78-2 16,-320-72 0-16,-4-3-43 16,-2-3 25-16,2 0 16 0,-3 0 0 0,-1-6 3 15,1-3-2-15,-6 1-5 16,-1-1-11-16,-6-1-3 0,-3-1 4 15,-2-1 9-15,-3 3 11 0,-5-2-1 16,-3 5 10-16,-1 1 6 0,-9 2-5 16,-3 3 4-16,-4 0-5 0,-1 1-2 15,-4 6 9-15,0 0-7 16,1 3-6-16,-1 1-4 0,1-1 1 16,2 5 3-16,1 0 11 0,6 1-5 15,4 1-10-15,4 2-1 0,4 2-2 16,4 0 0-16,8-1 4 15,3-1 3-15,5-2-5 0,2-3-4 16,-2-3-121-16,0-3-14 0,-1-2-166 16,-6-5 14-16</inkml:trace>
  <inkml:trace contextRef="#ctx0" brushRef="#br0" timeOffset="321611.8858">26599 12936 881 0,'0'0'0'15,"0"0"231"-15,0 0-180 0,0 0-35 16,0 0-14-16,0 0-1 16,0 0-2-16,0 0-19 0,0 0-10 15,-183 55-3-15,160-43-34 0,3-3-48 16,8 0-50-16,4-2-102 0,5-2-53 16</inkml:trace>
  <inkml:trace contextRef="#ctx0" brushRef="#br0" timeOffset="322056.8979">26869 12968 836 0,'0'0'0'0,"0"0"98"0,0 0-72 15,0 0-5-15,0 0-10 0,0 0 2 16,0 0 8-16,0 0-2 0,0 0-5 15,-2-31-9-15,-4 33-3 0,2 2-1 16,2 1-2-16,1 0 2 0,1 1 0 16,0 0 6-16,4 6 10 0,4 0 4 15,4 7-6-15,0 1 2 16,2 6-1-16,4 4-3 0,-3 2-7 16,-5 2-5-16,-3-1-2 0,-6-2 2 15,-1-8 1-15,-3-2-2 0,-6-1 0 16,-4-5 8-16,1 0-8 15,-6-7 0-15,2-1 5 0,-1 0-7 16,-3-4-15-16,-3-3-13 0,1 0-4 16,2-7 24-16,3 1 10 0,8 5 0 15,5-6-1-15,3 2 1 0,1-2-12 16,1 0-2-16,3 0-2 16,3 3-18-16,0-3-2 0,2 1-13 15,1 3-22-15,-2-1 21 0,-3 1-38 16,1 2-14-16,-3-2-4 0,-3-3-22 15,0 4-40-15</inkml:trace>
  <inkml:trace contextRef="#ctx0" brushRef="#br0" timeOffset="322565.6128">26938 13078 451 0,'0'0'0'16,"0"0"80"-16,0 0-25 0,0 0 19 16,0 0-6-16,0 0-20 0,0 0-12 15,0 0 6-15,0 0 22 16,-86-171-5-16,65 164-26 0,1 1-14 15,-1 3-7-15,2 3 0 0,2 0-7 16,-2 6-5-16,4 3 0 16,-5 1 0-16,3 8 0 0,-1 4 0 15,1 6 0-15,4 4-3 0,1 5 5 16,7-1-3-16,5-1 0 0,3-4 2 16,11-2 7-16,3-5 6 0,4-4 3 15,2-8 10-15,2-5 5 0,-1-7-3 16,4 0-5-16,-2-8 3 0,0-6 6 15,-1-6-5-15,0 0-6 16,-2-4 0-16,-3-4-7 0,-4 0 11 16,-5-4 0-16,-3-1-3 0,-5 2-13 15,-3 5-3-15,0 7-6 0,-1 6-2 16,-3 5 2-16,-3 6 6 16,0 2-5-16,-1 0-2 0,2 0 0 15,-3 6-22-15,4 1-14 0,-2 3-27 16,-2 1-52-16,7 3-30 0,-3-1-63 15,-1-1-222-15</inkml:trace>
  <inkml:trace contextRef="#ctx0" brushRef="#br0" timeOffset="323084.8185">26912 13083 578 0,'0'0'0'0,"0"0"251"15,0 0-169-15,0 0-52 0,0 0 5 16,0 0 32-16,0 0-28 0,0 0-3 16,0 0-20-16,124 322-13 0,-129-286-4 15,-6-2-10-15,-1-6 8 0,-3-3 0 16,-4-2 5-16,-2-8 1 16,-3-2-1-16,-2-2 2 0,-1-4-1 15,-6-4-3-15,-4-1 0 0,-2-2-12 16,-5-4-2-16,4-4-11 0,3 1 15 15,7-1 4-15,6-2-9 0,7-2-4 16,3 0-18-16,5-2 10 0,3-7-28 16,1-1-41-16,1-3-73 15,1-2-92-15</inkml:trace>
  <inkml:trace contextRef="#ctx0" brushRef="#br0" timeOffset="323674.1835">27237 12914 668 0,'0'0'0'16,"0"0"154"-16,0 0-88 0,0 0-23 15,0 0-20-15,0 0-11 16,0 0-2-16,0 0-2 0,0 0 2 16,31 141 3-16,-34-124 1 0,0-6-1 15,2 0-2-15,-3-7 2 0,1-1 5 16,1-3 3-16,-1 0-4 15,1-3-10-15,1-5-3 0,1-4-4 16,1-4 0-16,10 0 27 0,5-3-4 16,9 0-3-16,5-2 1 0,5 3-3 15,1 0 11-15,-1 3-11 0,-1 5-15 16,-4 2-6-16,-1 4-46 16,-4 0-48-16,-5 1 2 0,0 1 9 15,-5-3-9-15,1-2 36 0,-2 1 50 16,-2-1 11-16,-1-2 1 0,0 4-1 15,-2-2 12-15,1 1 10 0,-2 4 0 16,-1-1 15-16,-2 3 4 16,-2 0-1-16,-2 5 2 0,1 6-2 0,-1 3-17 15,-1 4-16-15,0 2-7 16,0 1-1-16,0-1-1 0,2-4 0 16,2-3-21-16,0-4-14 0,3-2-20 15,-1-6-1-15,-1-1-8 0,1 0 1 16,0-3-40-16,-3-6-55 0,3 1-28 15,-3-5-153-15</inkml:trace>
  <inkml:trace contextRef="#ctx0" brushRef="#br0" timeOffset="323770.7723">27776 12772 470 0,'0'0'0'16,"0"0"210"-16,0 0-112 0,0 0-14 16,0 0-43-16,0 0-34 0,0 0-14 15,0 0-133-15,0 0-64 16,-35-66-62-16</inkml:trace>
  <inkml:trace contextRef="#ctx0" brushRef="#br0" timeOffset="324276.6923">28191 12414 796 0,'0'0'0'16,"0"0"124"-16,0 0-62 0,0 0-32 16,0 0-22-16,0 0 16 0,0 0-13 15,0 0-9-15,0 0 0 0,-10 152 3 16,4-98 11-16,1 2 16 15,3 5 0-15,1-5-3 0,1-3 6 16,0-8 0-16,5-3-6 0,2-5-14 16,2-7-12-16,0-3-3 0,-2-7 0 15,-1-5-94-15,1-4 1 0,-2-6 5 16,-2-4 24-16,-1-1-39 0,-2-3-92 16,-3-11-18-16,-4-1-86 15</inkml:trace>
  <inkml:trace contextRef="#ctx0" brushRef="#br0" timeOffset="324430.5889">28083 12730 562 0,'0'0'0'0,"0"0"213"0,0 0-118 15,0 0-32-15,0 0 8 0,0 0-17 16,0 0-6-16,0 0 21 0,0 0-13 16,56 7-18-16,-32 11-14 0,3 1-18 15,-3 0-10-15,-1 0-55 0,-2 0-26 16,-4-5 5-16,1-1 1 15,-3-1-12-15,-1-2-28 0,1-4-105 16,3-2-11-16</inkml:trace>
  <inkml:trace contextRef="#ctx0" brushRef="#br0" timeOffset="324617.6579">28485 12834 510 0,'0'0'0'16,"0"0"166"-16,0 0-35 0,0 0-90 15,0 0-27-15,0 0-10 0,0 0-8 16,0 0-102-16,0 0-72 0,138 101 48 16,-123-89-31-16</inkml:trace>
  <inkml:trace contextRef="#ctx0" brushRef="#br0" timeOffset="324781.7906">28814 12932 1050 0,'0'0'0'0,"0"0"28"16,0 0-18-16,0 0-1 0,0 0 12 16,0 0-6-16,0 0-13 15,0 0-2-15,0 0 0 0,-291 359-155 16,236-316-198-16,-1-2 35 0</inkml:trace>
  <inkml:trace contextRef="#ctx0" brushRef="#br0" timeOffset="326036.462">23793 14318 356 0,'0'0'0'0,"0"0"127"0,0 0-60 16,0 0-19-16,0 0-4 15,0 0-3-15,0 0 7 0,0 0 10 16,0 0-1-16,-22-34-16 0,20 30 5 16,0 3-26-16,-2-2-13 0,3 1-3 15,-2 0 1-15,2-1 2 0,0 2-4 16,1-1 7-16,0 2 6 0,0 0 11 16,0-2 1-16,0 2 5 15,0-2-13-15,6 2-11 0,1 0-5 16,3 4-4-16,4 2 0 0,0 1 5 15,3 1-2-15,5 2 2 0,4 2 0 16,2 1 2-16,-1-1 0 0,-2 1-4 16,-8 4-3-16,-3-1 0 15,-7-2 5-15,-7 1-6 0,0 0 2 16,-10-2-2-16,-1 2-21 16,-2-1-2-16,-3-5-5 0,6 0-7 0,4-2 8 15,0 1 9-15,4-2 1 0,2 1 14 16,0 2 1-16,4 0 4 15,7 6 26-15,-1 4 3 0,3 3-7 16,-5-2-7-16,-3 3-10 0,-5-5-4 16,-5 0 5-16,-7-4 8 0,-3-2 25 15,-5-3-6-15,-4-4-14 16,0-1-10 0,-5 1-7-16,-2-4-2 0,-1 0-2 0,-4-1-17 0,-2 0-15 0,-1 0-22 15,1-2-14-15,3 0-1 16,4-2-108-16,5-4-66 0,2-3-119 15</inkml:trace>
  <inkml:trace contextRef="#ctx0" brushRef="#br0" timeOffset="326425.1348">23815 14122 658 0,'0'0'0'0,"0"0"153"16,0 0-116-16,0 0-31 0,0 0-4 16,0 0 1-16,0 0 3 0,0 0 3 15,0 0 3-15,-324 223 0 0,282-164-5 16,8 8 0-16,6 5 1 0,10 1 2 16,7 2 2-16,6-2-6 15,5-4-3-15,11-6 1 0,8-5-2 16,12-5-1-16,4-6 7 0,8-10-3 15,3-7-7-15,7-10 4 0,6-13 3 16,6-7-3-16,9-5 2 0,1-16-2 16,7-8 0-16,-1-10 4 15,1-7 23-15,-5-3 6 0,-5-3-8 16,-8-3-16-16,-9-1-9 0,-12 0-1 16,-17-1-2-16,-14-1-50 0,-13-1 42 15,-19 3 7-15,-5 7-3 16,-12 8-1-16,-5 14-4 0,-5 11-56 15,-8 11-53-15,-7 5-109 0,-1 5-58 16</inkml:trace>
  <inkml:trace contextRef="#ctx0" brushRef="#br0" timeOffset="327036.672">25147 14374 737 0,'0'0'0'16,"0"0"181"-16,0 0-110 16,0 0-23-16,0 0-14 0,0 0-13 15,0 0-8-15,0 0-9 0,0 0-3 16,-103-9-2-16,80 27 2 0,0 3-1 15,0 7 0-15,1 2 0 0,2 7-1 16,4 1-14-16,2 1-2 16,7-1 3-16,6-5-17 0,1-3 17 15,6-7 2-15,3-9-2 0,5-6 8 16,3-5 4-16,2-4 4 0,7-9 40 16,1-11-3-16,4-2 11 0,2-3-22 15,-1-2-6-15,-2 5-1 0,-2-2-11 16,-9 6-8-16,-7 6-1 15,-6 5 1-15,-6 8-1 0,1 2 15 16,-1 13-4-16,1 6-11 0,0 4-2 16,2 3-19-16,1 0-32 0,-2-5-12 15,5 0 20-15,-1-10 22 0,5-3 4 16,2-5 16-16,2-5 1 16,-2-2-4-16,-2-2-11 0,0-7-45 15,-3 5-134-15,-1 1-52 0,0-4 12 16</inkml:trace>
  <inkml:trace contextRef="#ctx0" brushRef="#br0" timeOffset="327493.7205">25511 14548 475 0,'0'0'0'15,"0"0"221"-15,0 0-88 0,0 0-57 16,0 0 3-16,0 0 2 0,0 0-49 16,0 0-15-16,0 0-10 0,45-36-2 15,-59 59-3-15,3 7-4 0,-2 2 0 16,0 4-11-16,5-1-16 15,2-1 12-15,6-5 0 0,6-6 0 16,6-6 9-16,7-3-11 0,-2-9 2 16,6-2 17-16,1-3 0 0,3-4 12 15,1-6 9-15,1-5-5 0,-1-3-4 16,2-4-4-16,-5 2-2 0,-2-1 3 16,-2 3 3-16,-8 0-1 15,-4 5 12-15,-5 8 7 0,-4 1-1 16,0 4 8-16,-1 2-11 0,-3 1-16 15,-3 7-11-15,2 1-1 0,-2 0-5 16,3 3-16-16,3-1 7 16,1 0 12-16,0 0 1 0,5-1 3 15,1-2 0-15,4 0 0 0,-2 0 0 16,4-2 2-16,3-2-2 0,-3 2 0 16,2-5 2-16,2-2-2 0,4-1 0 15,-3-4 3-15,0-7-3 0,1 0 0 16,-1-3-41-16,1 0-11 15,-2-1 24-15,-1-2 12 0,0 0 10 16,0 1 7-16,1-1-1 0,-3 0 0 16,0 3-17-16,-4 2-64 0,-3 1-80 15,3-2-11-15,0 4-23 0,-4-3-224 16</inkml:trace>
  <inkml:trace contextRef="#ctx0" brushRef="#br0" timeOffset="327935.7042">26423 14010 847 0,'0'0'0'0,"0"0"128"0,0 0-95 15,0 0-21-15,0 0-5 0,0 0-8 16,0 0 2-16,0 0 5 0,0 0-2 16,-47 45-2-16,36-3 3 15,1 10-2-15,1 5 2 0,1 5-2 16,5-2 1-16,1 2 4 0,1-4 6 16,1-1-2-16,0-4 2 0,2-7-9 15,2-4-4-15,3-8-2 0,1 0-33 16,-1-7-21-16,3-2-32 15,1-5 12-15,-2-7-3 0,0-4-61 16,-2-3 13-16,0-5-27 0,-6-1-186 16</inkml:trace>
  <inkml:trace contextRef="#ctx0" brushRef="#br0" timeOffset="328105.3492">26075 14372 772 0,'0'0'0'16,"0"0"192"-16,0 0-116 0,0 0-52 15,0 0-20-15,0 0-8 0,0 0-175 16,0 0-137-16</inkml:trace>
  <inkml:trace contextRef="#ctx0" brushRef="#br0" timeOffset="328888.0843">26678 14043 1056 0,'0'0'0'0,"0"0"154"16,0 0-131-16,0 0-18 16,0 0 0-16,0 0-2 0,0 0-3 15,0 0 0-15,0 0 0 0,41 266-1 16,-45-222-22-16,-1 0-12 0,1-5-2 15,-3-3 13-15,3-1 23 0,-1-7 0 16,2-5 1-16,-2-4 0 0,-1-3 2 16,3-4-2-16,-3-6 0 15,3-3-16-15,1-3 2 0,2-6 6 16,0-5-3-16,7-6 5 0,7 1 10 16,4 0 1-16,4 2-4 0,1 2 3 15,-2 1 6-15,1 5 12 0,-1 3-9 16,-2 3-7-16,-1 5-5 15,3 6 1-15,-7-1 2 0,2 5-2 16,-2 0 2-16,-1-2 0 0,-1 0 0 16,3-1-1-16,0-4-2 0,-2-4-1 15,5-1 0-15,0-3 2 0,0 0-2 16,-1 0-5-16,1-6 3 0,-2 3 1 16,-2-2 2-16,-3 1 0 15,0 2-1-15,-3 0 0 0,0-4 10 16,0 0 0-16,0 1 0 0,-1-3 0 15,-3-1 1-15,0-3-1 0,-3-1-6 16,-1-1-5-16,-6 3 2 16,-4 0-2-16,-3 4-4 0,0 6 10 15,-2 1-3-15,1 1-2 0,1 9-3 16,2-2 2-16,5 3-1 0,3-1 2 16,3 0 0-16,8 0-5 0,9-1 7 15,2-5-1-15,7 1 0 16,3-3 2-16,4 0-2 0,4 1-2 15,2 0 2-15,-2 0-2 0,-3 6-2 16,-6 1-13-16,-7 2-34 0,-5 2 26 16,-7-2 20-16,-5 2-1 0,-3 3 10 15,-1-6 25-15,0-3-17 0,-4-1-4 16,-2-3-3-16,2-4-4 16,-1 1-3-16,2-1-3 0,0-1 1 0,2-3 2 15,1 0 2-15,1 0-1 16,5 4 1-16,2 0 33 0,0 0-13 15,4 4-13-15,-1 4-5 0,1-1-3 16,2 5 0-16,-3-4-1 0,1 0 0 16,-1-2-14-16,-3-2 6 15,0-3-4-15,-3-1 4 0,0 0-1 16,1 0-24-16,2-5-17 0,4 0-8 16,-2-7-93-16,1 2-143 0,2-6-15 15</inkml:trace>
  <inkml:trace contextRef="#ctx0" brushRef="#br0" timeOffset="329069.6792">27816 14028 1129 0,'0'0'0'16,"0"0"88"-16,0 0-57 15,0 0-16-15,0 0-20 0,0 0 6 16,0 0-2-16,0 0-76 0,0 0 48 15,-12 186 13-15,4-124-9 0,1 3-24 16,2 1-68-16,3-4-64 0,2-5-67 16,0-7-62-16</inkml:trace>
  <inkml:trace contextRef="#ctx0" brushRef="#br0" timeOffset="329252.4865">27714 14409 959 0,'0'0'0'0,"0"0"0"0,0 0-46 16,0 0-171-16,0 0-337 15</inkml:trace>
  <inkml:trace contextRef="#ctx0" brushRef="#br0" timeOffset="329388.6522">28121 14496 907 0,'0'0'0'15,"0"0"6"-15,0 0-5 0,0 0-1 16,0 0 0-16,0 0-19 0,0 0-34 16,0 0-72-16,0 0-41 0,-4 112 79 15,8-123 35-15,1 1-115 0</inkml:trace>
  <inkml:trace contextRef="#ctx0" brushRef="#br0" timeOffset="329487.4695">28145 14356 628 0,'0'0'0'15,"0"0"146"-15,0 0-140 0,0 0-12 16,0 0-276-16,0 0-115 0</inkml:trace>
  <inkml:trace contextRef="#ctx0" brushRef="#br0" timeOffset="330206.8434">28485 14377 950 0,'0'0'0'0,"0"0"86"15,0 0-57-15,0 0-23 0,0 0-4 16,0 0-4-16,0 0-25 15,0 0 21-15,0 0 1 0,-138 0-10 16,119 9 4-16,3 2 8 0,2 1-1 16,1 1-1-16,7 4-2 0,4-4-6 15,2 4-2-15,8-2 10 0,6 0-4 16,7-2 9-16,1-2 0 0,8 0 0 16,2-4 2-16,6-2 5 15,0-2-6-15,5-3 2 0,-4-3-2 16,-1-3-1-16,-2-4 0 0,-7 2 4 15,-4-2 0-15,-6 0 13 16,-5 1 15-16,-7 3 6 0,-2 2-5 0,-5-2-4 16,0 6-8-16,-6 0-13 15,-6 6-4-15,-2 1-2 0,-7 5 9 16,3 2 5-16,0 0-10 0,2 5-3 16,3 3-3-16,4-4 0 0,4 1-12 15,5-3-8-15,0-6-9 0,11 3 10 16,2-6 12-16,2 1 4 15,4-5 6-15,-2-3-3 0,1 1 0 16,-3-1 0-16,1 0 6 0,-3-1 2 16,2-5-6-16,-3 1 0 0,5-3-4 15,-6-4-13-15,6 0-30 0,0-4-25 16,1-3 22-16,4-3 16 0,-2-3 16 16,3-6 13-16,-2-1 5 15,0-6 1-15,-3-5 5 0,-3-6 4 16,-3-4 17-16,-3-7 18 0,-2-4 7 15,1-3 10-15,6 4 2 0,0 0-16 16,8 9 4-16,-1 3-8 0,-1 12-14 16,-1 7-9-16,-11 8-13 15,-3 8-8-15,-5 4 1 0,-10 10 16 16,-2 2-5-16,-6 11-10 0,2 11 0 16,-3 13-4-16,4 14 0 0,5 8-2 15,6 9-11-15,0 5-23 16,2 1 4-16,1-3 0 0,1-4-37 15,0-9-14-15,3-8 8 0,3-6-13 16,-4-9-46-16,-1-8-95 0,-1-6-80 16</inkml:trace>
  <inkml:trace contextRef="#ctx0" brushRef="#br0" timeOffset="330469.4814">28972 14198 807 0,'0'0'0'0,"0"0"77"16,0 0-23-16,0 0-48 0,0 0-6 16,0 0 0-16,0 0 0 15,0 0-98-15,309-15-28 0,-294 21 54 16,0 0 58-16,-4 0 21 0,-4 1 12 16,4 4 16-16,-7 3 13 0,1 3-17 15,-2 5-4-15,-1 1 18 0,2 3 3 16,-3 0-24-16,1-4-16 15,-2-1-3-15,0-6-4 0,0-2-2 16,0-2-108-16,0-4 23 0,1-4-10 16,3-3 17-16,0 0-2 0,0-5-78 15</inkml:trace>
  <inkml:trace contextRef="#ctx0" brushRef="#br0" timeOffset="330599.8719">29332 14134 795 0,'0'0'0'16,"0"0"166"-16,0 0-99 0,0 0-46 16,0 0-16-16,0 0-4 15,0 0-2-15,0 0-232 0,0 0-59 16,-7 32-210-16</inkml:trace>
  <inkml:trace contextRef="#ctx0" brushRef="#br0" timeOffset="331166.4719">29568 14352 725 0,'0'0'0'0,"0"0"154"16,0 0-104-16,0 0 5 15,0 0 0-15,0 0-4 0,0 0-4 16,0 0-10-16,-103 38-18 0,89-21-8 15,5 3-5-15,7 4-1 0,2-4-5 16,0 0 0-16,6-1 0 0,4-2-1 16,3-3-19-16,1-3 2 15,0-5 0-15,-1-6 1 0,0 0 2 16,-1-4-5-16,-1-4-6 0,0-1 4 16,-2-5 4-16,-1 3 9 0,-4-4 9 15,-2-5 0-15,0 1-2 16,-2-6 2-16,-6-1 20 0,-1-3-3 15,1 3 3-15,1 7-13 0,3 4-3 16,2 9 1-16,0 3-2 0,3 3-6 16,4 0 2-16,4 0 2 0,3 5 0 15,2 3 2-15,2 4-2 0,0 1-2 16,-3 4 2-16,3 1 0 16,-5 1-1-16,-3 1 0 0,-6-1 8 15,-1 2-7-15,-3-5 1 0,-3-2-1 16,-2-3-1-16,4-3 0 0,1-2 0 15,1-4-42-15,10-2-5 0,0 0 7 16,1-6 2-16,3 1 23 0,0 1 12 16,-2 0 4-16,2 2 27 15,-4 2 40-15,-4 0 17 0,1 10-28 16,-2 1-37-16,-2 1-15 0,5-1-6 16,-3 1-48-16,2-1-50 0,3-3-14 15,-4 0-47-15,-2-2-57 0,-1-2 9 16</inkml:trace>
  <inkml:trace contextRef="#ctx0" brushRef="#br0" timeOffset="332289.7505">23623 15790 552 0,'0'0'0'0,"0"0"130"16,0 0-74-16,0 0-21 0,0 0-24 15,0 0 2-15,0 0 11 0,0 0-3 16,0 0 6-16,-42 53-4 0,35-38-3 15,1 1-9-15,0 0-1 16,1 3 3-16,4-1-6 0,1 1-4 16,0-2 2-16,1 0 1 0,7 1 14 15,4-3-1-15,-1-2-4 0,8-3 0 16,-5-3-5-16,3-7-7 0,3 0-2 16,2-3 1-16,2-6-4 15,-1-1-182-15,1-6-84 0,-6-2-147 16</inkml:trace>
  <inkml:trace contextRef="#ctx0" brushRef="#br0" timeOffset="332445.7505">23880 15746 624 0,'0'0'0'0,"0"0"232"0,0 0-153 16,0 0 8-16,0 0 16 0,0 0-31 16,0 0-27-16,0 0-15 0,0 0-19 15,-53 106-7-15,33-60-3 0,2 0 2 16,5 0-4-16,3-2-12 15,1-4-27-15,3-4-23 0,1-7-36 16,3-1 4-16,-2-3-36 0,4-5-106 16,0-2 2-16</inkml:trace>
  <inkml:trace contextRef="#ctx0" brushRef="#br0" timeOffset="332970.7236">23551 15610 527 0,'0'0'0'0,"0"0"75"0,0 0-5 16,0 0-24-16,0 0-7 0,0 0-21 16,0 0-10-16,0 0 9 15,0 0 12-15,-208 334 0 0,204-272 6 16,4 0 7-16,5-4-8 0,7-7-7 15,4-3-16-15,1-5-6 0,3-6-2 16,4-5 1-16,3-7 5 0,4-7 15 16,7-8 21-16,-1-7-8 15,7-3-10-15,1-4 1 0,4-12 2 16,5-7-2-16,4-6 2 0,5-8 0 16,1-4-2-16,2-3-13 0,-3-4-7 15,-3-5-2-15,-8-2-2 0,-11-1 1 16,-12-1-4-16,-15 0-2 15,-14 2-16-15,-12 2 12 0,-15 6-9 16,-12 10-10-16,-2 12-13 0,-2 12-32 16,-4 10 2-16,0 0-8 0,5 3-53 15,1 8-31-15,9 5-95 0,9 2-182 16</inkml:trace>
  <inkml:trace contextRef="#ctx0" brushRef="#br0" timeOffset="333822.7201">24863 15872 536 0,'0'0'0'0,"0"0"221"0,0 0-128 16,0 0-43-16,0 0-9 0,0 0 1 15,0 0-22-15,0 0-12 0,0 0-5 16,28 132 4-16,-28-100 0 0,-2-1-4 16,-1-4-2-16,-5-3 3 15,6-5-3-15,-4-2 5 0,2-9 1 16,4-2-5-16,-1-6-2 0,1 0 0 16,1-4 8-16,8-4-3 0,0-5 0 15,2-4-3-15,3-4-1 16,0-3 13-16,5 1 7 0,4 1-7 15,1 0 0-15,6 6-2 0,0 2-3 16,1 7 0-16,-1 7-1 0,-4 2-4 16,-6 11-2-16,-7 6-2 0,-4 1 0 15,-5 4 0-15,-3-2 0 0,-1-2-15 16,0-2 4-16,0-6 4 0,0-3-3 16,3-5-11-16,4-4 7 15,4 0 7-15,2-4 12 0,4-3-3 16,2-1 12-16,4-2 10 0,3-1-1 15,-2 1 8-15,-3-1-11 16,-5 1-10-16,-5 5-5 0,-4-1 1 0,-4 4 1 16,-3 2 7-16,-1 0-3 15,-5 2-8-15,2 7-6 0,-4 3 0 16,-1 5-12-16,0 6-5 0,0 1-4 16,0 1 10-16,9-1 8 0,0-5 5 15,14-3-3-15,5-5 2 0,4-5 4 16,2-5 1-16,8-1 0 15,3-8 8-15,5-5 4 0,2-5 3 16,0-7-5-16,0 2-5 0,-2-4 12 16,-8 2-7-16,-9 2-7 0,-12-2-5 15,-8 4 6-15,-6-1 4 0,-10 1 10 16,-5 2-9-16,-12 2-9 16,-1 2-3-16,-6 8 0 0,-1 7 0 15,1 0-16-15,2 11-7 0,3 1-13 16,7 1-33-16,6 0-18 0,10-2-1 15,4 1-77-15,4-5-24 0,3 1-64 16</inkml:trace>
  <inkml:trace contextRef="#ctx0" brushRef="#br0" timeOffset="334366.8021">25949 15940 666 0,'0'0'0'0,"0"0"211"0,0 0-109 16,0 0-57-16,0 0-28 0,0 0-1 15,0 0 3-15,0 0-10 0,0 0-4 16,19 68-4-16,-19-39 1 15,0 1 1-15,-2-1-2 0,0-4-2 16,-2-4 2-16,2-7 4 0,-3-3-4 16,4-5 11-16,1-6-2 0,0 0 1 15,0 0 5-15,0-8-12 0,2-3-3 16,5-1 3-16,1-4 0 0,5-2 16 16,2-2 10-16,8 1-1 15,5-1 6-15,3 2-10 0,2 5-3 16,1 1 8-16,-2 10 7 0,-6 2-20 15,-4 7-17-15,-5 8 0 16,-4 5 3-16,-3 2-4 0,-6 0-3 0,2-1-16 16,-4 1-16-16,0-7-5 15,0-1-18-15,4-5-60 0,-1-3-13 16,4-2-89-16,-2-4-179 0</inkml:trace>
  <inkml:trace contextRef="#ctx0" brushRef="#br0" timeOffset="334800.0758">26913 15985 557 0,'0'0'0'0,"0"0"250"0,0 0-148 16,0 0-29-16,0 0-10 15,0 0 12-15,0 0-16 0,0 0-47 16,0 0-15-16,250-30-27 0,-218 31-71 15,-6 1-122-15,-4 1-49 0,-5-1-119 16</inkml:trace>
  <inkml:trace contextRef="#ctx0" brushRef="#br0" timeOffset="335422.5303">27525 15830 842 0,'0'0'0'0,"0"0"95"16,0 0-49-16,0 0-34 0,0 0 7 16,0 0-11-16,0 0-4 0,0 0-2 15,0 0 5-15,-16 151 10 0,10-117-5 16,1 1-4-16,-1-4-4 0,4-2 1 16,-2-4 2-16,1-6-5 15,2-2 1-15,-3-7-2 0,1 1-1 16,0-5 0-16,-1-2-7 0,0-4 1 15,-2 0 1-15,2 0 5 0,-1-2 0 16,2-1-10-16,0-2 11 0,-2-6 2 16,2 4-3-16,3-6 0 15,0-5 10-15,7-2 5 0,5-3-2 16,7-5 4-16,4-1 5 0,9-1-6 16,3 0-8-16,5 2-5 0,2 3 8 15,-1 4 9-15,-2 7 10 16,-4 5-8-16,-7 6-11 0,-3 3-9 15,-3 10-1-15,-2 3-2 0,-2 6 0 16,-1-1 2-16,-3 1-1 0,-3-4-8 16,2-4-6-16,1-3 0 0,1-6 5 15,2-2 10-15,2-4 0 0,0-5-1 16,1-3 0-16,3 0 2 0,-3-3-3 16,-1-1 2-16,-3 0 3 15,-8 0-2-15,1-1 5 0,-7 3-3 16,-1-1 2-16,-1 3 4 0,-3 1-4 15,-6 3-5-15,-2 1 1 0,-2 7-1 16,-3 0-2-16,-3 7 2 16,-7 5-2-16,-1 2-2 0,2 6 5 15,-2 3-2-15,6 5 0 0,4 0-2 16,8-1 2-16,9-1-5 0,1-2 5 16,13-4 0-16,6-1-3 0,7-4 5 15,4-1 2-15,3-5-5 0,3-5 2 16,-1-3-2-16,-3-1-125 15,-3 0-30-15,-3-6-53 0,-6-1-149 16</inkml:trace>
  <inkml:trace contextRef="#ctx0" brushRef="#br0" timeOffset="335930">28434 15917 573 0,'0'0'0'15,"0"0"203"-15,0 0-110 0,0 0-47 16,0 0-9-16,0 0 1 0,0 0 10 16,0 0 12-16,0 0 4 0,-114 258-16 15,97-208-22-15,4-2-21 0,-1 1-1 16,-3-3-2-16,-1-3-4 15,-5-4-31-15,2-6 0 0,-1-4 4 16,1-7 19-16,1-4 6 0,2-8 1 16,-1-4 5-16,6-6-3 0,0-3-4 15,2-8 9-15,5-6-6 0,2-8 1 16,4-2 2-16,1-8 9 16,7-6 2-16,3-2-4 0,2-8-10 0,4-4 3 15,5-5-2-15,7 0-12 16,9 0 7-16,9 3 8 0,6 8 0 15,4 5 10-15,0 7 12 0,-2 9 1 16,-1 6-12-16,-9 8-5 16,-2 6-2-16,-6 3 4 0,-8 5 3 15,-5 7-3-15,-10 6-8 0,-7 5 2 16,-7 4-3-16,-1 1 2 0,-12 2-1 16,-7 1-4-16,-4-1-24 0,-4-2-3 15,-1-1-17-15,-2-5-38 0,3-4-46 16,4-2-112-16,3-8-209 15</inkml:trace>
  <inkml:trace contextRef="#ctx0" brushRef="#br0" timeOffset="336515.6691">28886 15829 925 0,'0'0'0'0,"0"0"98"15,0 0-88-15,0 0-13 0,0 0 6 16,0 0 5-16,0 0-3 0,0 0-5 16,0 0 0-16,-36 102 0 15,31-84 3-15,3-5-4 0,2-3 2 16,7-7 1-16,4-1 1 0,3-2 16 16,-3-2 11-16,5-1-2 0,1-1-8 15,-4 4-14-15,0 0-8 0,-4 7 2 16,1 5 0-16,2 2-3 15,0 0 2-15,3 0-19 0,-1-6-27 16,4-5 29-16,2-3 11 0,3-3 4 16,1-8 6-16,6-2-3 0,-1-4 0 15,1-2-5-15,0-2-22 0,-2-4 4 16,-2 0 24-16,-2 0-1 16,-1-4 0-16,3-2 0 0,-2-4 9 15,-1-3-8-15,2-2 4 0,-1-2-4 16,6-1-2-16,-3 2 2 0,2 0 8 15,-2 2 6-15,-4 2-2 0,-2 5-7 16,-6 3 1-16,-5 7 3 16,-5 6 3-16,-4 9 5 0,0 6-8 15,-1 1-7-15,0 1 12 0,-3 5-11 16,-5 3-4-16,0 2 0 0,2 0-5 16,0-2 1-16,1 0-1 0,-1 0 9 15,3-1-4-15,0-2 0 0,3-2 0 16,0 1 3-16,0-3 4 15,0-2 1-15,0 0-3 0,0 0 0 16,0 0 5-16,0 0-10 0,0-1 0 16,0-3-16-16,0 4 8 0,0-2-1 15,0 2 4-15,0-2-10 0,0 0 9 16,0 2 6-16,0 0 0 16,1-1-88-16,-1 1-20 0,2-2-52 15,-2 2-110-15,0 0-46 0</inkml:trace>
  <inkml:trace contextRef="#ctx0" brushRef="#br0" timeOffset="337302.1019">29446 15815 489 0,'0'0'0'0,"0"0"189"15,0 0-97-15,0 0-33 0,0 0-11 16,0 0-11-16,0 0-3 0,0 0 5 15,0 0 6-15,-153-44-12 0,131 53-2 16,4 4-6-16,-1 0-2 0,3 6-5 16,1 3-11-16,1 2-4 15,2 0-3-15,5-1 0 0,3 2 0 16,2-3 9-16,2-8-2 0,2-3 4 16,6-5 4-16,4-4 4 0,4-2 11 15,5-13 5-15,3-4 6 0,1-8-16 16,5-4-14-16,0-4-11 15,-1-1 0-15,-3-2 4 0,0-4-4 16,-3-2 0-16,0-6 2 0,-5 0-2 16,-3-8 0-16,-4-1 6 0,-3-1-4 15,1 0 5-15,0 1-4 0,-2 1-1 16,-1 2 0-16,-4 3-2 0,-1-1 0 16,-1 5 0-16,0 5 14 15,-2 7-11-15,1 12 6 0,-2 10-1 16,-2 5-4-16,2 8 6 0,-2 5-5 15,0 10-7-15,0 15 3 0,-2 8-2 16,-1 10-2-16,-1 10 4 16,-6 7-1-16,2 5 0 0,0 3 0 15,1-1-2-15,5-5 2 0,5-6 0 16,2-6-18-16,8-8 3 0,5-5 2 16,2-5-5-16,1-5-5 0,1-7 17 15,0-6 3-15,1-6 2 0,4-5 2 16,2-7 8-16,3-1-3 15,1-3 0-15,2-5-3 0,-3 1-4 16,2 0 2-16,-2 3 1 0,-4 4-2 16,-3 0-3-16,-3 13 2 0,-7 4-7 15,-2 6 8-15,-4 1 0 0,-4-1-6 16,1-4 6-16,-1-4 0 0,0-5-4 16,0-4 3-16,0-2-2 15,2-4-8-15,-1 0-25 0,-1-6-31 16,0-4-67-16,0-4-24 0,0-4-54 15,0 0-150-15</inkml:trace>
  <inkml:trace contextRef="#ctx0" brushRef="#br0" timeOffset="337390.8199">29872 15712 566 0,'0'0'0'0,"0"0"223"0,0 0-182 16,0 0-45-16,0 0-72 0,0 0-41 15,0 0-10-15,0 0-116 0</inkml:trace>
  <inkml:trace contextRef="#ctx0" brushRef="#br0" timeOffset="337752.5833">30147 15716 495 0,'0'0'0'0,"0"0"222"0,0 0-119 16,0 0-22-16,0 0 12 0,0 0-52 16,0 0-29-16,0 0-8 15,-3 2-1-15,-10 14 1 0,-2 1-3 16,-1 6-1-16,2 4 0 0,0-3 4 15,-1 5-4-15,4-4 0 0,1-2 3 16,3-1-3-16,7-4-3 0,0-5-1 16,11-1-3-16,2-4 8 15,0-4-2-15,1-2-19 0,-1-2 13 16,0-2 8-16,-2-5-1 0,1-4 0 16,1 0 4-16,-4-3-4 0,-2-1 5 15,0 2 0-15,-2 4 3 0,-2 5 6 16,1 2 3-16,-3 2 12 15,2 3-14-15,2 5-5 0,-2 2-8 16,6 1 1-16,0 1-3 0,-1-5 0 16,1-1-28-16,1-4 5 0,0-2 17 15,3 0 8-15,1-8-2 0,3-3 0 16,0-4-60-16,2 1-44 0,0-6-47 16,-1 1-36-16,1 0 0 15,-3-4-38-15</inkml:trace>
  <inkml:trace contextRef="#ctx0" brushRef="#br0" timeOffset="337938.3539">30471 15309 745 0,'0'0'0'0,"0"0"263"15,0 0-165-15,0 0-8 0,0 0-26 16,0 0-10-16,0 0-29 0,0 0-17 16,0 0-7-16,59-155-2 0,-76 185-28 15,-4 13 1-15,1 13 16 0,4 9 6 16,1 5-17-16,8 3-7 15,3-2-16-15,4-4-36 0,0-9-20 16,4-11-14-16,-2-10-51 0,-1-10-143 16</inkml:trace>
  <inkml:trace contextRef="#ctx0" brushRef="#br0" timeOffset="338225.2041">30452 15640 836 0,'0'0'0'16,"0"0"22"-16,0 0-33 0,0 0-30 15,0 0-88-15,0 0-85 0,0 0 75 16,0 0 102-16,301 12 51 0,-279-19 44 16,-2 3 60-16,-5-1 57 0,-3 5-20 15,-5 9-53-15,-4 5-31 0,-3 6-32 16,0 1-20-16,-2 3-12 15,-4 3-1-15,1-4-4 0,-2 1-3 16,3-6 1-16,2-3 0 0,2-3-94 16,0-6 5-16,1-3-33 0,2-3-71 15,-2 0 4-15,6-9-3 0</inkml:trace>
  <inkml:trace contextRef="#ctx0" brushRef="#br0" timeOffset="338336.8682">30831 15681 442 0,'0'0'0'0,"0"0"-228"0</inkml:trace>
  <inkml:trace contextRef="#ctx0" brushRef="#br0" timeOffset="338771.3033">30977 15751 367 0,'0'0'0'0,"0"0"125"0,0 0-54 0,0 0-10 16,0 0 0-16,0 0 1 15,0 0-12-15,0 0-4 0,0 0 11 16,48 7-26-16,-57-7-26 0,-4 2-2 16,-2 4 18-16,2 5 9 0,-3 2 6 15,5 3-7-15,5 1-18 0,-2-2-10 16,6 1 2-16,2-5-1 0,3 1-2 16,5-4 0-16,1-3 7 15,-2 0-3-15,3-5 7 0,-1 0-2 16,1-2-4-16,-2-7-1 0,0-2-6 15,-1 0-22-15,-5-3 9 0,0 0 6 16,-2-2 2-16,0 0 2 0,-3-2 5 16,-3 2 0-16,4 2 0 15,2 3 34-15,0 3-2 0,5 4-10 16,7 0-19-16,1 2-5 0,1 2 3 16,1 0-2-16,0 8-3 0,-2 0-19 15,1 2-2-15,-3 2 4 16,-1 1 20-16,-1 4 1 0,-4 1 0 15,2 0 10-15,-4 1 5 0,0-1 0 16,-2-1-6-16,1-2-8 0,0-7-1 16,0 0 0-16,4-4 0 0,1-4-11 15,5 0-1-15,4 0-5 0,1 0 8 16,2 0 10-16,-4 0-1 16,-4 2 0-16,-2 2-3 0,-4 2 3 15,-4 0-98-15,-1 1-125 0,0-4-208 16</inkml:trace>
  <inkml:trace contextRef="#ctx0" brushRef="#br0" timeOffset="338980.9188">30018 15624 1392 0,'0'0'0'15,"0"0"14"-15,0 0-18 0,0 0-201 16,0 0-124-16,0 0-439 16</inkml:trace>
  <inkml:trace contextRef="#ctx0" brushRef="#br0" timeOffset="343354.5397">31286 16029 402 0,'0'0'0'16,"0"0"105"-16,0 0-51 0,0 0-17 16,0 0 3-16,0 0-5 15,0 0 3-15,0 0 8 0,-12-27-4 16,10 26 1-16,1-1 3 0,0 2-11 16,1-1-7-16,0 1-2 0,0-2-6 15,0 2-12-15,0 0-6 0,0 6 2 16,0 2-2-16,4 5-2 15,0-2 0-15,0 3 4 0,-1-1-6 16,-2-1 4-16,-1-1 1 0,0-2-2 16,0-2 1-16,-4-3 1 0,-2-3-1 15,-2 0 11-15,3-1 13 0,0-2 1 16,-1-4-1-16,4-9 3 16,2-1-4-16,1-5 7 0,9-4-6 15,5 2-2-15,6-1-1 0,4 4-1 16,3 6-6-16,0 7-7 0,1 7-8 15,-6 4-2-15,-3 9 2 0,-5 5-1 16,-6 2-20-16,-4 2 1 0,-3-3-18 16,-2 1-42-16,0-2-9 15,0-4-21-15,0-1-153 0,0-5-77 16</inkml:trace>
  <inkml:trace contextRef="#ctx0" brushRef="#br0" timeOffset="354169.7877">24726 12090 487 0,'0'0'0'15,"0"0"162"-15,0 0-106 0,0 0-20 16,0 0-6-16,0 0-8 0,0 0-6 16,0 0-1-16,0 0 8 0,94-57 9 15,-74 54 16-15,2 1-3 16,3-1-8-16,7 0-8 0,3 3-12 16,2 0-10-16,7 0-5 0,1 3 0 15,7 0 0-15,0 0-3 0,5 0 2 16,7-3 2-16,2 0-4 0,5 0 2 15,5 0-1-15,3 0 1 16,6 3 1-16,6 1-1 0,4 2-2 16,2 0 2-16,4 1 0 0,2 4-1 15,4-6 0-15,-1 0 1 0,2-3-1 16,3-2 0-16,2 0 0 16,8 0 0-16,3 0 0 0,7 2 0 0,-1 2 0 15,5 1 0-15,-2-2 0 16,-2 1-33-16,-1-1 12 0,-1 1 11 15,7 0 9-15,-5 2 1 0,1-1 0 16,3 0 0-16,-1 6 0 0,0-6 12 16,-1 1-9-16,-2 2 0 15,-4-1-1-15,2 0-3 0,-4 2 2 16,-5 0 1-16,-5-2-3 0,-8-1 2 16,-12-1 0-16,-9-1-1 0,-12-2-24 15,-10-1 2-15,-9 0-21 0,-6 1-11 16,-10-1-23-16,-10-1-58 15,-4 0-6-15,-13 0-24 0,-9-4-200 16</inkml:trace>
  <inkml:trace contextRef="#ctx0" brushRef="#br0" timeOffset="354931.2262">26641 12012 237 0,'0'0'0'0,"0"0"85"0,0 0-66 16,0 0-7-16,0 0 15 0,0 0 3 15,0 0 13-15,0 0 25 0,0 0-2 16,-23-47 9-16,23 44 10 0,-1 1-15 15,-1 2-17-15,2 0-13 16,-1 2-21-16,-4 7-6 0,2 6 9 16,-4 5-9-16,0 5-6 0,-1 3-3 15,-1 6 2-15,-2 1-2 0,-2-1-2 16,0 1 1-16,-1-3-2 0,-2 0-1 16,1-6 0-16,2-1 0 15,0-6-17-15,4-6 11 0,1 0 2 16,4-6 3-16,1-6 2 0,3 0 8 15,0-1 27-15,0-4 22 0,3-1-16 16,2-6-2-16,5-2 2 0,2-4-2 16,5-3 4-16,2-5-11 0,6-3-8 15,0-3-1-15,5-3 2 16,0-3-2-16,0 0-13 0,-3-1-4 16,-4 2-3-16,-6 1-3 0,-4 2 1 15,-8 1 0-15,-2 3-3 0,-1 6 1 16,-2 4 0-16,-2 5-71 0,-3 8 21 15,-3 6-40-15,-4 4-133 16,-2 12-80-16,-8 3-171 0</inkml:trace>
  <inkml:trace contextRef="#ctx0" brushRef="#br0" timeOffset="369427.1437">24986 13723 265 0,'0'0'0'16,"0"0"135"-16,0 0-83 15,0 0-21-15,0 0-9 0,0 0-10 16,0 0-6-16,0 0 0 0,2-39-4 16,7 35 3-16,-1 2 8 0,2 1 8 15,1 1 2-15,0 0 2 0,3 0-5 16,4 0 7-16,3 1-1 0,2 3-11 15,7 3-8-15,5 0-5 16,3 0 0-16,4-1-1 0,6-1-1 16,2-4 0-16,9 2 2 0,3-3-2 15,5 0 1-15,8 0 0 0,-1-4 2 16,7-1 0-16,5 1-2 0,2 0 0 16,4 2 0-16,1 1-2 15,6 1 2-15,1 0-1 0,2 0 0 16,3 0 0-16,2 0 0 0,3 1 0 15,2 1 0-15,5 0 0 0,1-1 1 16,2-1-1-16,4 0 0 0,3-5 0 16,2 2 10-16,5 0 5 15,3 1-12-15,-2 0-3 0,3 2 0 16,-7 0 2-16,-7 0-2 0,-6 0-3 16,-10 0 0-16,-9 1-40 0,-10 2-15 15,-8-1-23-15,-7 0-65 16,-7-2-56-16</inkml:trace>
  <inkml:trace contextRef="#ctx0" brushRef="#br0" timeOffset="388948.9396">30299 12457 552 0,'0'0'0'15,"0"0"94"-15,0 0-56 0,0 0-5 16,0 0 1-16,0 0 3 0,0 0 9 16,0 0-6-16,-44-13 0 0,35 13 7 15,-1 1-8-15,-4 2-19 16,2 7-13-16,-6 2-6 0,3 2 0 15,-7 5 5-15,0 5 6 16,0 1 1-16,-2 6 1 0,0 0-6 0,1 2-6 16,1-4 0-16,2 3 1 15,7-3 2-15,1 0 7 0,6 2 3 16,6 0-1-16,0-4 0 0,5-1-4 16,9-2-6-16,3-1 0 0,2-3 0 15,1-2-2-15,1-1-2 0,-4-3 0 16,0-2 2-16,-3 1-1 15,-1-4 0-15,3 1-1 0,-4-4 0 16,-1 0-84-16,3-2-11 0,-2-3-56 16,1-1-66-16,-2 0-91 0</inkml:trace>
  <inkml:trace contextRef="#ctx0" brushRef="#br0" timeOffset="389871.8724">30394 12647 617 0,'0'0'0'0,"0"0"38"16,0 0 26-16,0 0 10 0,0 0-35 16,0 0-2-16,0 0 12 0,0 0-13 15,34-79-21-15,-30 79-12 0,-1 10-3 16,2 2 0-16,3 6 9 15,0 7-3-15,-4 0 6 0,2 7 4 16,-2 0-2-16,1 4 2 0,-1-4 0 16,-3-1 0-16,-1 0 1 0,-5-3-5 15,-1-1-2-15,-3 0-5 0,2-3-2 16,2-4-2-16,-2-3-1 0,3-4 0 16,1-6 2-16,2 0-2 15,0-4 0-15,1-1-6 0,0-2-4 16,3 0 1-16,2-5 12 0,3-5-4 15,1 0 2-15,0-3 1 0,3 0-2 16,3 1 0-16,4 0 0 16,-2 1 27-16,5 3 8 0,0 2-5 15,-2 1 5-15,2 5-4 0,-5 2-18 16,-1 7-10-16,-3 4-3 0,-4 2 0 16,-3 1 4-16,-1 2-5 0,-1-1 2 15,-3-1 1-15,-1 0-2 0,4 0 0 16,0-4 0-16,0-4 0 15,4 1-13-15,2-4 1 0,4-3 2 16,1-2 7-16,6-1-3 0,3-5-2 16,3-4 6-16,-3-3 2 0,2 2 0 15,-3-1 0-15,-2 3 1 0,-6 3-2 16,-2 0 2-16,-5 5 1 0,-2-1-2 16,-3 2 0-16,-2 0 0 15,-1 0-1-15,0 0 0 0,0 0 2 16,0 0-1-16,0 0 0 0,-1 0 2 15,-3 5-2-15,-3 1 0 0,-3 3 1 16,2 2-1-16,0 3 0 16,1 0 0-16,2 1 0 0,-1-2 0 15,6 1-1-15,0-4 0 0,0-3 2 16,1-1-2-16,7-5-2 0,-2-1 4 16,3 0-1-16,3-3 0 0,-1-5 0 15,0-3 1-15,1 3-1 0,-1-3 2 16,-2 4-2-16,-1 0 0 15,-3 2 0-15,-1 1 1 0,-1 4-1 16,0 0-3-16,0 3 1 0,2 5 0 16,-2-1 3-16,1 3-2 0,1-2 1 15,-1-2 0-15,3 0 1 0,1-1-1 16,1-4 0-16,2-1 0 0,4 0 2 16,2 0 0-16,1-3-3 15,-2-4 1-15,3-1 0 0,-4 1 1 16,3 1-1-16,-3 3 0 0,2-2 0 15,-2 3-1-15,-2-2-7 16,-4 1-33-16,-1 1-12 0,-2 0 32 0,1-2 12 16,-4 1-12-16,-1-2-33 15,-2 0 13-15,0 0 11 0,0-1-13 16,-2-1-56-16,-1 6-65 0,-2-2-15 16,5 3-40-16,0 0-17 0</inkml:trace>
  <inkml:trace contextRef="#ctx0" brushRef="#br0" timeOffset="390223.8978">31361 13084 371 0,'0'0'0'0,"0"0"170"0,0 0-78 15,0 0-59-15,0 0-10 0,0 0-1 16,0 0 0-16,0 0 5 0,0 0-5 16,35 71-4-16,-38-60 1 15,-4-2 26-15,-1-1-5 0,2 0-9 16,-5-1-5-16,0-3-8 0,-1 1 2 15,-5-3 24-15,3-2-5 0,-4 0-23 16,3 0-10-16,-2-4-4 0,1 1-1 16,7-1 0-16,4 1 1 15,-1-1-2-15,5 2 0 0,1 2 0 16,0-2 3-16,0 2-3 0,5 0 0 16,4 0 21-16,0 0-6 0,6 2 9 15,-1 0-12-15,0-2-9 0,3 0-1 16,1 2-1-16,3-2 0 15,-2 0-2-15,2-2-78 0,2-6-46 16,-1-3-31-16,2-4-62 0,-3-1-346 16</inkml:trace>
  <inkml:trace contextRef="#ctx0" brushRef="#br0" timeOffset="390598.7403">31642 12550 795 0,'0'0'0'0,"0"0"-8"15,0 0 9-15,0 0 14 16,0 0-5-16,0 0 4 0,0 0 1 16,0 0 11-16,0 0-1 0,35 341-11 15,-35-296 0-15,-5 0-6 0,-2-4-4 16,-1-1-2-16,0-2-1 15,-4-5 0-15,1-1 1 0,2-10-3 16,3-6 2-16,3-10 2 0,0-6-3 16,3-4 0-16,0-8 11 0,7-4-13 15,4-3 1-15,0 0 1 0,6-2 0 16,3 3 76-16,2 2 34 16,2 8-22-16,4 5-25 0,-7 3-15 0,-2 10-26 15,-8 4-16-15,-1 3-4 16,-3 2 1-16,-2 0 1 0,-1-3-3 15,0 1 0-15,0-4 2 0,-2-2-4 16,2-2-4-16,1-5-43 0,1 2-35 16,-1-6-65-16,2 3-19 15,-3-1-144-15</inkml:trace>
  <inkml:trace contextRef="#ctx0" brushRef="#br0" timeOffset="391175.6596">32332 12633 748 0,'0'0'0'15,"0"0"19"-15,0 0 34 0,0 0 20 16,0 0-6-16,0 0-24 0,0 0 4 16,0 0 4-16,132 323-9 15,-111-251-26-15,-8 2-11 0,-7-10 0 16,-4-7 1-16,-6-3-1 0,-12-9 1 16,-2-2-3-16,-11-4-2 0,-3-4 3 15,-4-3-4-15,-6-3 0 0,1-2-70 16,-3-4-65-16,-5-3-102 15,2-4-140-15</inkml:trace>
  <inkml:trace contextRef="#ctx0" brushRef="#br0" timeOffset="411446.8344">24531 15180 462 0,'0'0'0'0,"0"0"0"16,0 0 30-16,0 0-13 15,0 0 8-15,0 0 11 0,0 0 15 16,0 0 1-16,177 13 11 0,-129-17-10 16,6 1 7-16,2-3-18 0,7 3-9 15,-3 2-18-15,1 1-11 0,1 0-2 16,1 0-1-16,1 0-1 15,0 1 0-15,-3 1 2 0,2-2 1 16,1 0 8-16,10 0 8 0,5 0 5 16,11 0 2-16,10 0-5 0,6-2-2 15,10 2-8-15,6 0-8 0,3 0-2 16,-4 3 1-16,0 7-2 0,-4-1 0 16,-7 3 0-16,-1-1-13 15,-7 0 8-15,-1-3 6 0,-2 1-2 16,-2-1-1-16,4-1 4 0,2-1 5 15,4 0 2-15,5 0 1 0,4-3 1 16,5 1-4-16,7-1-1 0,5 0-3 16,-1-3-2-16,1 2 3 15,-3-2-2-15,-5 0 4 0,-5 1 6 16,-5-1 0-16,-3 2 0 0,-5-1-8 16,-5 1-1-16,-4 0-4 0,-8 0 2 15,-9 1 1-15,-3 1-2 0,-7-1 0 16,1 3 1-16,-5 3-1 15,-6-1-64-15,-1 5-2 0,-5 1-60 16,-5 3-67-16,-9 0-77 0</inkml:trace>
  <inkml:trace contextRef="#ctx0" brushRef="#br0" timeOffset="426344.5368">7143 11906 467 0,'0'0'0'0,"0"0"119"0,0 0-105 15,0 0-13-15,0 0 5 0,0 0 7 16,0 0 2-16,0 0 5 0,69 27 8 16,-40-23 4-16,6-4 0 0,9 0 6 15,4 0 5-15,9 0-4 16,5-3 11-16,2 0-1 0,6 0-21 16,1 0-17-16,1 0-8 0,3 3 0 15,1 0-2-15,-1 3-2 0,2 0 2 16,1 2 0-16,4-3-1 0,2 0 0 15,5-2 2-15,5-3-3 16,2-1 2-16,1-2 1 0,2-2-2 16,-1 4 0-16,-4-2 2 0,-7 1-3 15,-8 3 1-15,-11 0-1 0,-10 1-4 16,-13-1 7-16,-10-1-3 0,-14 1 1 16,-11 2 0-16,-10 0 5 15,-10 0 44-15,-10 0-37 0,-10 0-11 16,-10 6-2-16,-14-1 2 0,-12-2 0 15,-11 2-1-15,-12-4 0 0,-10 1 2 16,-5-1-2-16,-6-1 0 0,-2 0 1 16,-1 0-1-16,-4 0 0 15,-1 0 2-15,-3-1-3 0,5 1 2 16,-1 0 1-16,3 0 7 0,6 3 2 16,6-1-2-16,11 4 17 0,4 3-15 15,11 1-3-15,3 0-1 0,10 7-5 16,9-2-2-16,10 0 0 15,14-1-5-15,18-4-5 0,12 2-10 16,19-3-3-16,19 1 23 0,18-6 0 16,18-2 4-16,16-2-3 0,17 0-1 15,15 0 0-15,14 0 4 0,8 0-4 16,9 0 0-16,3 0 4 16,-2 0 1-16,-6 0 4 0,-8 0-6 15,-15 0-4-15,-19 1 2 0,-21 4 0 16,-24-1-1-16,-31 0 0 0,-24 4 0 15,-22 2-139-15,-30 0 93 0,-25 3-36 16,-28 0-174-16,-32 1-251 16</inkml:trace>
  <inkml:trace contextRef="#ctx0" brushRef="#br0" timeOffset="429198.852">12007 11765 442 0,'0'0'0'0,"0"0"217"0,0 0-117 0,0 0-31 15,0 0-15-15,0 0-1 16,0 0-1-16,0 0-3 0,192-58-10 16,-121 58-17-16,5 0-16 0,6 3-2 15,2 5-4-15,0-5 0 16,4 4-58-16,1 0 5 0,0-3-28 15,3 3-26-15,1-2-74 0,-2-3-83 16</inkml:trace>
  <inkml:trace contextRef="#ctx0" brushRef="#br0" timeOffset="429531.8503">16056 11912 535 0,'0'0'0'0,"0"0"273"16,0 0-182-16,0 0-18 0,0 0-23 16,0 0-15-16,0 0 1 0,0 0-7 15,0 0-18-15,1115 0-6 16,-924 6-10-16,-10-2-577 0</inkml:trace>
  <inkml:trace contextRef="#ctx0" brushRef="#br0" timeOffset="442072.8525">31918 14144 70 0,'0'0'0'0,"0"0"12"16,0 0 53-16,0 0 21 15,0 0 8-15,0 0 5 0,0 0-22 16,0 0-12-16,110-36-7 0,-110 36-19 16,0 0-7-16,0 0 27 0,-6 0-7 15,0 0-28-15,-5 0-13 0,-4 0-2 16,1 0 3-16,1 0 12 15,-6 0-1-15,4-2-4 0,-5 2-13 16,-3 0-2-16,-5 0-3 0,-5 3-1 16,-8 0 0-16,-4 1 2 0,-11-1-2 15,-3 3 0-15,-7-1 2 0,0-2 0 16,-2-1 4-16,3 2 7 0,1 1-3 16,3 2-6-16,4 0-3 15,5 1-1-15,6-1 0 0,4 2 0 16,8-4 0-16,7-1-4 0,5-2-2 15,6-1-9-15,9 2-9 0,2-2-40 16,5 2-98-16,3-3-43 0,5 0-23 16</inkml:trace>
  <inkml:trace contextRef="#ctx0" brushRef="#br0" timeOffset="442336.8354">31077 14119 484 0,'0'0'0'16,"0"0"163"-16,0 0-68 0,0 0 4 16,0 0-55-16,0 0-27 0,0 0-12 15,0 0 2-15,0 0 1 0,-127-41 0 16,85 52-6-16,-9 2 0 16,-5 1-2-16,-1 3 0 0,0 1 2 15,7 0-2-15,7-1 0 0,10-4 1 16,12-1-1-16,11-4 0 0,10-2 0 15,7 2-1-15,17-2 1 0,10-2 32 16,18 0-4-16,10-2-13 0,14-2-12 16,7 3 2-16,5-2-10 15,-2 4-129-15,-12-4-398 0</inkml:trace>
  <inkml:trace contextRef="#ctx0" brushRef="#br0" timeOffset="454497.1378">7237 12572 363 0,'0'0'0'0,"0"0"138"0,0 0-42 16,0 0-36-16,-8-56-3 0,7 45 11 16,1 1-9-16,0 2-15 0,0 2-8 15,0 3-11-15,0 2-13 16,0 1-12-16,0 1 0 0,0 8-8 15,0 7 6-15,1 9 4 0,-1 0 0 16,0 7-2-16,0 2 0 0,-3 2 1 16,-2 2-1-16,0 0 0 15,0-3 1-15,0 0-1 0,-1-4 0 16,1-2 1-16,-2-4-1 0,1-1 0 16,-2 0 0-16,0-4 0 0,-1 1 0 15,0-5 0-15,1 1-1 0,3-6 2 16,-3-3-1-16,6-4 0 15,1-2 0-15,0-1 2 0,1-1-3 16,0 0 2-16,0-2 8 0,1-6-8 16,3-2 3-16,5-2-3 0,0-6 5 15,2 0 16-15,1-1 1 0,3-1 10 16,4-1-1-16,4 1 3 0,1-1 7 16,4 1-8-16,1 2-7 0,-1 2-9 15,0 2-12-15,-3 7-3 16,-3 1-4-16,-5 5 2 0,-1 1 0 15,-5 0-1-15,-1 0 0 0,-2 3 0 16,-2 4 0-16,0 0-2 0,-2 4 2 16,0 1 0-16,-4 2 1 0,0 2 0 15,0 2-1-15,-8 0 0 16,2 0 2-16,-2-1-3 0,-1 0 2 16,6-1-1-16,-1-3 0 0,4-3-1 15,0-1 0-15,1-3-3 0,3-1 4 16,4-2 0-16,2 0-2 15,3-1 3-15,4-1 0 0,2 1-1 16,2-2 0-16,2-2 1 0,0-1-2 16,2-4 1-16,1-2 0 0,-4 0 1 15,3-2 0-15,-3-2 1 0,0 0-3 16,-2 1 2-16,-3 1 1 0,-1 1-3 16,-3 2 2-16,-2 1-1 0,-7 2 0 15,-2 3 0-15,-2 2 3 16,0 0-4-16,0 0 2 0,-3 2 0 15,-8 6-1-15,-1 2 4 0,-1 2-4 16,-1 2 0-16,2 1-2 0,0-1 2 16,3-2-8-16,4-1 2 0,3-3 1 15,2-1-2-15,0-4 1 16,2-2 2-16,3-1 3 0,4 0 2 16,1 0 1-16,4-1-3 0,3 1 2 15,1 0 1-15,3 6-2 0,-1 5 0 16,1 3 12-16,1 2-9 0,0-2-2 15,-1 0 2-15,-1-1-3 16,1-6 0-16,-2-1-2 0,1-6-32 16,1 0-59-16,1-6-36 0,2-5-104 15,-1-6-67-15</inkml:trace>
  <inkml:trace contextRef="#ctx0" brushRef="#br0" timeOffset="454842.7557">8357 12803 660 0,'0'0'0'15,"0"0"6"-15,0 0 37 0,0 0 24 16,0 0-28-16,0 0-20 0,0 0-11 16,0 0-2-16,0 0 4 0,-118-7 10 15,103 17 3-15,5 0 0 0,1 3-5 16,5 1-5-16,3-1-7 0,1 1-1 15,8 0 4-15,4 1 18 16,4 1 2-16,4-2-9 0,4 1-3 16,0 1-4-16,0 2-10 0,-3-2-2 15,-1 1 1-15,-6-1-1 0,-4-3-2 16,-5 0 2-16,-5-1 1 0,0-2 2 16,-7-1 41-16,-4 1-4 15,-3-3-4-15,-5 0-21 0,1-4-12 16,-3 0-3-16,0-3 2 0,2 0-6 15,2-5-71-15,6-3-15 0,-1 0-14 16,5-6-46-16,4 1-64 16,2-2-139-16</inkml:trace>
  <inkml:trace contextRef="#ctx0" brushRef="#br0" timeOffset="455235.7939">8575 12541 738 0,'0'0'0'0,"0"0"138"0,0 0-75 15,0 0-28-15,0 0-3 0,0 0 15 16,0 0-10-16,0 0-3 0,0 0 5 16,4 196-4-16,8-158 5 0,-1-1-8 15,1-1-12-15,-3 0-10 16,-2-4-5-16,-2-1-2 0,-2-3-1 15,0-4-2-15,-1-5 0 16,1-5 3-16,-2-6-3 0,2-7 0 0,3-1 3 16,1-7 1-16,5-6 3 0,1-6-5 15,6-3-3-15,0 3 2 16,-2 4 0-16,0 5-1 0,-5 8 0 16,-1 2 14-16,4 6 11 0,-2 7-2 15,-2 5-14-15,4 4-7 0,-7 1 2 16,0 2-3-16,1-2-2 0,0-4 2 15,-1-1-1-15,3-4-1 16,0-1-5-16,1 0-16 0,-3-4-24 16,2 2-14-16,-1 1-24 0,-1 1-56 15,-3 3-26-15,-6-2-89 0,0 3-210 16</inkml:trace>
  <inkml:trace contextRef="#ctx0" brushRef="#br0" timeOffset="457418.6933">5556 13733 126 0,'0'0'68'16,"0"0"26"-16,0 0-28 0,0 0 17 16,0 0 9-16,0 0 0 15,0 0-7-15,0 0 8 0,0 0-33 16,29-74-21-16,-29 72-4 0,0 2-14 16,0 0-10-16,0 0-4 0,0 0-7 15,2 2 0-15,-1 4-1 0,-1 2 7 16,1 2 1-16,-1 0-1 15,0-1-2-15,0 3-3 0,0-5 0 16,0 2 1-16,0-2-1 0,-2-1 0 16,1 0 1-16,-1 1 2 0,-2 2 2 15,0 3-3-15,-3 2 0 0,-5 5-2 16,-1 4-1-16,0 2 0 0,-8 2 2 16,1 2-2-16,2-2 0 15,-1-2 0-15,1 2 1 0,4-5-1 16,4-2 0-16,3 0 0 0,5-5 0 15,2-2-1-15,2 1 1 0,8-3 0 16,2-1 1-16,4 0-1 0,4-1 0 16,3 1 34-16,1-3 1 15,8-2 7-15,0-2 3 0,5-3-19 16,5 0 4-16,-3-3-2 0,3-2-15 16,-3 0-10-16,1 3-3 0,-5-1 0 15,-3 2 0-15,-6-2-50 16,-2 2-8-16,-4-3-48 0,-5 2-64 15,-4-4-83-15,-3-3-108 0</inkml:trace>
  <inkml:trace contextRef="#ctx0" brushRef="#br0" timeOffset="457631.6317">5920 13968 630 0,'0'0'0'0,"0"0"178"15,0 0-81-15,0 0-55 0,0 0-10 16,0 0-6-16,0 0-6 0,0 0-9 16,0 0-8-16,77 202 4 15,-98-176-1-15,0 0 3 0,-7 4-5 16,-4-4-3-16,0 4-2 0,-2-5-155 16,0 1-12-16,2-5-167 0</inkml:trace>
  <inkml:trace contextRef="#ctx0" brushRef="#br0" timeOffset="510879.998">7516 13728 430 0,'0'0'0'0,"0"0"11"0,0 0 60 16,0 0 0-16,0 0-20 0,0 0-9 15,0 0-12-15,0 0-9 0,-27-23 16 16,22 21-5-16,-1 2 2 0,-1-4 1 16,-4 4-10-16,2 0-14 15,-1 0-8-15,-5 0-1 0,0 0 1 16,-1 5-1-16,-2 0 4 0,-1 1 0 15,-1 4-3-15,-1 2 1 0,-2-2-1 16,0 5-3-16,-2 0 0 0,5-3 3 16,-2 3-4-16,3 0 2 0,3 2-1 15,1-1 0-15,1-2 0 16,2 3 0-16,1-3 0 0,0 3-1 16,5-1 1-16,-2 1 0 0,3 1 0 15,1 1-1-15,1-1 0 0,1-1 1 16,0 1 0-16,1-1 0 15,1-1 1-15,3 1-1 0,3-2 0 16,4 1 0-16,2-1 1 0,-1-1-2 16,7-2 2-16,-2 0 1 0,4 3-1 15,2-2 2-15,-5-4-1 0,4 1-1 16,-1-4 2-16,2 0 0 0,0 0-1 16,0-3-2-16,0-3 0 15,4 0 3-15,1-6-2 0,1-3 9 16,2 0-1-16,1-3 8 0,-2-1 1 15,2 1-4-15,-2 0-5 0,2-3-4 16,-6 0 0-16,-1 0-1 0,-5 0 0 16,-1 3 1-16,-4 1 2 15,-3-2-3-15,0 2-3 0,-3-1 2 16,-2 2 0-16,-2 3-2 0,-4 1 4 16,0 0 2-16,0 0 22 0,-8 2-11 15,-1-2-6-15,-1 1 0 0,-1 2 0 16,2-1-7-16,-3 1 1 0,3-1-3 15,-2-2 1-15,0 4-4 16,2-1 0-16,0 1 2 0,0 1-2 16,-2 1-2-16,1 5 2 0,-4 2-8 15,2 5 8-15,0 4 0 0,-2 1 0 16,4 2 0-16,2 1-1 16,1-1-2-16,5 5 4 0,2-4-2 0,2 1-2 15,7-2 3-15,1-3 0 16,3-4 0-16,4 0-1 0,1-6 3 15,-1-1-4-15,3-3 3 0,1-2 3 16,1 0-4-16,4-2 0 0,1-8 8 16,0 2-5-16,1-4 1 15,0-1-2-15,-4 2-2 0,3 0 0 16,-3 4 3-16,0 3-4 0,2 2-1 16,-8 2 2-16,2 2 0 0,-5 2 0 15,-3 3 0-15,-1 3-3 0,-2-3 2 16,-1 5 1-16,-3 0 0 15,-2 1-3-15,-2 0 3 0,-1-1 0 16,0-2 1-16,-1-1 0 0,-5-1-2 16,-2 0 2-16,2-2 3 0,-3-4-3 15,2-1 0-15,-1-1 2 0,2-1 1 16,5-6-3-16,-2-3-2 0,3-2-29 16,1 2 19-16,7 0 8 15,3 3 1-15,2 1 1 0,4 0-1 16,0 3-1-16,4 1 6 0,0 0 1 15,0 0-1-15,2 0 0 0,-1 1-1 16,-5 1-3-16,-2 0 2 0,-4 0-1 16,-4 0-7-16,0 0-22 15,-1 0-65-15,2 0-11 0,-1-2-75 16,2-8-81-16</inkml:trace>
  <inkml:trace contextRef="#ctx0" brushRef="#br0" timeOffset="511116.1729">8770 13693 643 0,'0'0'0'0,"0"0"89"0,0 0 5 0,0 0-26 15,0 0-39-15,0 0-19 16,0 0-8-16,0 0 1 0,0 0-2 15,-10 260-1-15,11-223 0 0,-1-1 4 16,0-1-4-16,0-1 0 0,0-2 2 16,0-5-2-16,0-2-4 15,-1-6-16-15,1-3-49 0,0-5-1 16,0-3 7-16,-1-5-54 0,-2-2-3 16,-1-1-55-16</inkml:trace>
  <inkml:trace contextRef="#ctx0" brushRef="#br0" timeOffset="511438.7945">8602 13937 459 0,'0'0'0'0,"0"0"181"16,0 0-104-16,0 0-6 15,0 0 9-15,0 0-36 0,0 0-29 16,0 0-8-16,238 60-3 0,-205-58-2 15,-6-2 0-15,-2 0 1 0,-7 0-3 16,-3 1 0-16,-4 1 17 0,-2 1 21 16,-3 0 1-16,-2 4 16 15,-1 3-2-15,-1 1-15 0,0 5-14 16,-2-2-10-16,0 3-9 0,-2-3 0 16,0-3-1-16,1-3 0 0,1 0 1 15,0-4-2-15,0-2-4 0,0-2 2 16,1 0 4-16,4-8-8 0,1 0-109 15,2-7-47-15,-4-1-91 16,1-6-3-16,-3-2-72 0</inkml:trace>
  <inkml:trace contextRef="#ctx0" brushRef="#br0" timeOffset="511556.0385">9026 13908 621 0,'0'0'0'16,"0"0"324"-16,0 0-261 0,0 0-50 16,0 0-11-16,0 0-2 0,0 0 0 15,0 0-42-15,0 0-151 16,6 58-319-16</inkml:trace>
  <inkml:trace contextRef="#ctx0" brushRef="#br0" timeOffset="512052.1018">9449 14278 382 0,'0'0'0'16,"0"0"272"-16,0 0-176 15,0 0 1-15,0 0-4 0,0 0-25 16,0 0-2-16,0 0 4 0,-7-89-30 16,7 66-23-16,0-4-6 0,0-4-4 15,2-6-4-15,-1-5-3 16,0-4 0-16,-1-4 2 0,2-2-3 15,0 2-2-15,0 6-1 0,3 9 0 16,2 10 5-16,1 7-1 0,-1 7 0 16,3 8-1-16,5 3 2 0,2 4-2 15,8 9 2-15,7 3 0 0,3 5-1 16,3 1 0-16,-1 0 1 0,-6-1-1 16,-5 2-38-16,-6-2-69 15,-6-4-45-15,-5-2-4 0,-4-3 32 16,1-5 1-16,-5-1 64 0,-1-3 21 15,-4 1 10-15,-5 0 10 0,-8-1-163 16</inkml:trace>
  <inkml:trace contextRef="#ctx0" brushRef="#br0" timeOffset="512368.5463">9606 13975 459 0,'0'0'0'16,"0"0"100"-16,0 0 55 0,0 0-47 15,0 0-37-15,0 0-6 0,0 0 8 16,0 0 8-16,151 33-18 0,-119-38-45 15,-4-1-14-15,-4 3-5 16,-2 0-3-16,-5 2-13 0,-5 1 1 16,-4 7 14-16,-4 7 0 0,-3 1 0 15,-1 0 4-15,0 3 35 0,-5-3-25 16,0 0-6-16,2-2-3 0,0-6-4 16,0-1 2-16,2-3 0 15,1-3-30-15,0-2-8 0,0-5-36 16,0-5-41-16,5-7 18 0,0-4-47 15,2-5-23-15,-2-3 48 0,4-1 41 16,0 5 80-16,1 6 91 0,-5 9 61 16,0 7 28-16,-1 2-60 15,-3 1-53-15,0 2-38 0,-1 0-23 16,0 6-7-16,0 3-2 0,0 4 0 16,1 0-174-16,4-2-169 0</inkml:trace>
  <inkml:trace contextRef="#ctx0" brushRef="#br0" timeOffset="513604.9845">10467 13939 289 0,'0'0'0'0,"0"0"153"0,0 0-68 15,0 0-21-15,0 0-7 0,0 0 9 16,0 0-8-16,0 0-14 0,0 0-8 16,-33-20-9-16,25 19-10 0,-2-2-7 15,0 3 0-15,-1 0-8 16,-2 0-2-16,-1 1 0 0,0 2 2 15,-3 4-2-15,1 0 0 0,-2 3 2 16,2 1-1-16,-4-1 6 0,3 3-4 16,-1 1-4-16,2 1 2 15,0 1 0-15,6-1-1 0,3 0 0 16,2 1 0-16,5 0 0 0,8 2-1 16,1-4 0-16,-2-2 1 0,5 1 1 15,1-3 0-15,1-2-2 16,3 1 2-16,4-6 5 0,0-2 8 15,3-1 9-15,4-4 3 0,-1-4-1 16,3-3-9-16,-1-1-7 0,-1 0-2 16,-3-2 1-16,-5 2-2 0,-3 2-3 15,-6 4 4-15,-4 1 2 0,-3 5 4 16,-4 0 2-16,0 0 2 0,0 0 19 16,-7 0-10-16,-1 5-22 15,-4 5-5-15,-5-1 2 0,5 1 0 16,0-3-1-16,3-1-18 0,6-3 3 15,3-1 4-15,0-2 4 0,0 0-5 16,1 0 1-16,6 0 14 0,3 0-1 16,1 0-4-16,2 0 4 15,3 6 15-15,3 4 1 0,2-2-4 16,1 2-6-16,0-4-6 0,-3-3 1 16,3-3-1-16,-1 0-2 0,2-7 0 15,0-10 1-15,5 1-13 0,-1-9-3 16,3-5-7-16,3-1-1 15,1-5 2-15,2 0 8 0,0-3 4 16,-3-6 2-16,1 0 6 0,-9-6-29 16,0-3-12-16,0-1 17 0,-7 2 1 15,-2 4 10-15,-2 15 13 0,-8 6 0 16,0 12 2-16,-6 7 48 0,0 6 26 16,-5 3-22-16,-2 3-29 15,-4 11-22-15,-2 7 0 0,0 11-3 16,2 9 1-16,0 7 0 0,1 7 2 15,4 2-2-15,6-1 0 0,0 3 3 16,9-7 1-16,2-7 3 0,0-6-3 16,0-4-3-16,1-5 3 15,-1-6-3-15,1-7-2 0,-2-4 2 16,3-5 1-16,1-5-3 0,3-3-2 16,3-5 0-16,0-5 0 0,2-6 5 15,4-2 1-15,-1 2-6 0,-1 0 6 16,-4 2-3-16,-4 3 0 15,-5 1 0-15,-4 4 2 0,-6 0 0 16,-1-1 5-16,-6 1-3 0,-4-2-2 16,-3 1 1-16,-7 0-2 0,-1-1-2 15,-3 4 2-15,-1 1-3 0,0 3-1 16,3 3 4-16,2 4-2 0,6 6-3 16,6 5 5-16,5-1-2 15,3 2-4-15,11 1 6 0,1 1-2 16,9-2 0-16,0-3 2 0,4-4 1 15,0-2-3-15,-1-4 2 0,-1-2 1 16,-5-2-4-16,-6-2-22 0,-3 0-66 16,-4-2-24-16,1-4-45 15,-5-4-104-15,-1-2-265 0</inkml:trace>
  <inkml:trace contextRef="#ctx0" brushRef="#br0" timeOffset="513730.7133">10930 13803 1000 0,'0'0'0'16,"0"0"17"-16,0 0 19 0,0 0 4 16,0 0 1-16,0 0-2 0,0 0 6 15,0 0-25-15,0 0-14 0,286-45-12 16,-209 34-147-16,-4-2-256 0</inkml:trace>
  <inkml:trace contextRef="#ctx0" brushRef="#br0" timeOffset="514373.2484">12685 14271 461 0,'0'0'0'16,"0"0"146"-16,0 0-38 0,0 0-12 16,0 0-29-16,0 0-15 0,0 0 29 15,0 0-24-15,25 1-13 0,-13-29-6 16,3-1 3-16,0-6-6 15,5-5-14-15,0-4-11 0,-1-5-3 16,4-7-4-16,-1-2-2 0,0-4 0 16,-1 1-1-16,-6 7 0 0,-1 7 0 15,-5 11-1-15,-3 10 1 0,-2 6 1 16,0 7-1-16,-4 2 3 0,1 10-3 16,-1 1 0-16,0 6 0 0,1 14-10 15,0 13 11-15,3 12 0 16,0 9-2-16,2 6 1 0,0 3 0 15,0-3 0-15,1-6 0 0,-2-5 13 16,2-6 1-16,-1-7-6 0,0-7-5 16,3-5-3-16,-3-5 0 15,-1-8 4-15,-3-1-5 0,0-6-53 16,-2-2-18-16,0-2-39 0,-5 0 15 16,-6-9-100-16,-3-4-141 0,-1-10-77 15</inkml:trace>
  <inkml:trace contextRef="#ctx0" brushRef="#br0" timeOffset="514514.188">12744 13991 618 0,'0'0'0'15,"0"0"157"-15,0 0-27 0,0 0-32 16,0 0-33-16,0 0-18 0,0 0-26 16,0 0-17-16,0 0-8 0,343-30-296 15,-318 35-58-15</inkml:trace>
  <inkml:trace contextRef="#ctx0" brushRef="#br0" timeOffset="514822.9396">13245 14032 555 0,'0'0'0'15,"0"0"202"-15,0 0-81 0,0 0-58 0,0 0-17 16,0 0-4-16,0 0-24 16,0 0-13-16,0 0-5 0,-52 90 0 15,42-71 3-15,2-3-4 0,5-2 2 16,2 0 0-16,1-6-2 15,6-4 2-15,3-3 2 0,7-1 1 0,1-8 8 16,8-2 10-16,-2-4-7 16,3 1-5-16,-1 1 2 0,0 4 44 15,-1 5 1-15,-6 3-20 0,1 5-29 16,-7 9-2-16,-1 1-1 0,-1 0 1 16,-2 2-2-16,1-5-3 0,-3 0-2 15,-1-7 2-15,1-5 0 16,1 0-1-16,3-3-8 0,1-5-8 15,-1-7-13-15,1 2 3 0,-2-4-8 16,2 0-45-16,-2-1-31 0,0 0-39 16,2-2-90-16,-3-2-13 15</inkml:trace>
  <inkml:trace contextRef="#ctx0" brushRef="#br0" timeOffset="515383.9651">13794 13473 509 0,'0'0'0'0,"0"0"101"0,0 0-4 16,0 0-39-16,0 0-30 0,0 0 0 15,0 0 15-15,0 0 12 16,0 0 8-16,13 334-12 0,-8-283-16 15,1-4-11-15,0-4-11 0,-2-4-9 16,0-4-2-16,0-8 2 16,0 1-4-16,2-5 0 0,-4-1 0 15,-1-4 3-15,-1-5-4 0,0-1-4 16,-3-6 1-16,-2-1-19 0,1-3-21 16,1-2-11-16,-3-8-32 0,-1-8-101 15,-2-5-99-15</inkml:trace>
  <inkml:trace contextRef="#ctx0" brushRef="#br0" timeOffset="515507.9821">13655 13877 751 0,'0'0'0'0,"0"0"0"16,0 0 148-16,0 0-95 0,0 0-47 16,0 0-2-16,0 0-8 0,0 0-519 15</inkml:trace>
  <inkml:trace contextRef="#ctx0" brushRef="#br0" timeOffset="516058.6543">14045 13414 659 0,'0'0'0'16,"0"0"262"-16,0 0-131 0,0 0-63 16,0 0-43-16,0 0-10 0,0 0 0 15,0 0-9-15,4 151 2 0,1-100 10 16,2 4 4-16,1-2 2 15,-1 0-9-15,2-7-10 0,0-3-2 16,-5-5-1-16,1-3 0 0,-5-6-3 16,0-3 2-16,-6-4 4 0,-2-1-4 15,1-6 1-15,-3-3 0 0,2-4-2 16,-1-6 0-16,4-2 0 0,3 0-15 16,2-4 2-16,0-4-10 0,10-3 17 15,6-1 7-15,5-1-1 16,2 2 0-16,2 4 11 0,0 2 4 15,-1 5 2-15,-4 3-11 0,-2 6-5 16,-7 4-1-16,0 3 0 16,-7-1 2-16,-1-1-3 0,0 0 2 15,-2-4 1-15,1 1-3 0,2-5 0 16,3-6-4-16,4 0-12 0,2-5 8 16,5-2 8-16,-1-1-1 0,3-3 4 15,-5 6-1-15,-1 5-1 0,-6 0 31 16,-1 8-23-16,-4 6 3 15,-2 4-1-15,0 1-8 0,-1 1-1 16,2-3 2-16,2-2-3 0,3-3 0 16,1-7-11-16,5-3 6 0,0-2 3 15,3-5 4-15,-1-8 1 0,5-4-3 16,0-1 0-16,-6 2 8 0,-3-2 3 16,-5 0 6-16,-6 4-11 0,-3-2-2 15,-10 3 0-15,-7 2-4 16,-1 6 0-16,-2 4-87 0,0 1-6 15,5 4-88-15,-2 1-61 0,5 0-231 16</inkml:trace>
  <inkml:trace contextRef="#ctx0" brushRef="#br0" timeOffset="516480.5491">14866 14041 272 0,'0'0'0'0,"0"0"-32"15,0 0 38-15,0 0 60 0,0 0 19 16,0 0 15-16,0 0-15 0,0 0 25 16,0 0-12-16,-45-30-4 15,45 29-3-15,0 0-33 0,0 1-15 16,2 0-15-16,6 0-3 0,0 0 7 15,4 6 3-15,0 4-3 0,1 2-2 16,-2 3-2-16,2 5-2 0,-3 3-7 16,-3-2-10-16,-2 4-2 15,-3 0-2-15,-2-2 0 0,-1-4 2 16,-5-2-1-16,-4-3-3 0,2-4 3 16,2-6-3-16,-2-1-3 0,2-3 0 15,1-4 1-15,-1-7-19 0,3-2 7 16,2-3 1-16,1-5 0 15,6 1 8-15,11-2 0 0,3 3-1 16,5-2 4-16,0 5 1 0,3 3 6 16,-2 5-2-16,-3 4-5 0,-3 4-2 15,-5 0-3-15,-1 0-48 0,-3 4-101 16,-3 2-36-16,-3-6-137 0</inkml:trace>
  <inkml:trace contextRef="#ctx0" brushRef="#br0" timeOffset="520907.5537">15453 13962 584 0,'0'0'0'0,"0"0"96"0,0 0 19 16,0 0-33-16,0 0-19 0,0 0-7 15,0 0-32-15,0 0-13 16,-2-3 10-16,-1 24 12 0,-1 2 0 15,2 4-2-15,1 7-3 0,1-1-5 16,0 3-10-16,1-3-8 0,3 0-3 16,-1-5-2-16,-2 0 0 0,-1-6 2 15,0-3-14-15,-4-1 2 16,-2-4-18-16,-1-2-32 0,2-5 6 16,4-5-25-16,1-2-93 0,1-4-136 15,3-8-191-15</inkml:trace>
  <inkml:trace contextRef="#ctx0" brushRef="#br0" timeOffset="521217.6345">15937 13428 665 0,'0'0'0'0,"0"0"131"15,0 0-7-15,0 0-62 16,0 0-29-16,0 0-22 0,0 0 3 16,0 0 1-16,0 0-3 0,-39 213 7 15,38-149 5-15,1 5 2 0,0-2 0 16,4-4-8-16,-1-6-6 0,1-7-8 15,-3-7-2-15,-1-4-3 16,0-5-4-16,0-2-13 0,0-4-30 16,0-7-20-16,-3-5-35 0,1-6-46 15,-1-5 17-15,-1-5-41 0,1-11-166 16</inkml:trace>
  <inkml:trace contextRef="#ctx0" brushRef="#br0" timeOffset="521415.9184">15759 13793 749 0,'0'0'0'0,"0"0"189"15,0 0-110-15,0 0 16 0,0 0 1 16,0 0-17-16,0 0-7 0,0 0-7 16,0 0-25-16,181 71-29 0,-157-54-6 15,-2 1-10-15,0 2-84 0,-5 0 4 16,-1-1-54-16,-3 1-58 15,-2-1-53-15,-2-6-120 0</inkml:trace>
  <inkml:trace contextRef="#ctx0" brushRef="#br0" timeOffset="521602.3268">16197 13856 783 0,'0'0'0'0,"0"0"157"0,0 0-58 15,0 0-45-15,0 0-2 0,0 0-3 16,0 0-17-16,0 0-25 0,0 0-7 16,158 221 0-16,-140-201-90 15,-1 1 21-15,-2-6-32 0,-3-5-4 16,3-6-67-16,-7-4-186 0</inkml:trace>
  <inkml:trace contextRef="#ctx0" brushRef="#br0" timeOffset="521773.8034">16669 13984 1055 0,'0'0'0'16,"0"0"218"-16,0 0-164 0,0 0-39 15,0 0-7-15,0 0-1 0,0 0-5 16,0 0 2-16,-317 372-2 0,254-320-3 16,-3-2-12-16,1 0-55 0,5 0-118 15,2 0-32-15,3-4-136 16</inkml:trace>
  <inkml:trace contextRef="#ctx0" brushRef="#br0" timeOffset="539045.8555">5498 14994 478 0,'0'0'0'0,"0"0"-60"0,0 0 62 16,0 0-2-16,0 0 0 0,0 0 0 16,0 0 2-16,0 0-2 0,-24 183 20 15,13-161 53-15,1 3 17 0,-3-1-21 16,-3 2-22-16,1 2-8 15,-1 1-24-15,0 0-8 0,3-1 1 16,7-2-4-16,0-3-3 0,6-5-1 16,6-2 0-16,6-4-10 0,6-4 16 15,10-2 40-15,-1-2-9 0,6-1-5 16,7-3-7-16,1 1-2 0,2-1-2 16,-1 0-11-16,-4 0-8 15,-4 0-4-15,-1-1-5 0,-8 1-13 16,0-6-26-16,-5-2-30 0,-4-5-61 15,-2-6-162-15</inkml:trace>
  <inkml:trace contextRef="#ctx0" brushRef="#br0" timeOffset="539234.2737">5769 15180 482 0,'0'0'0'15,"0"0"87"-15,0 0 28 0,0 0-19 16,0 0-13-16,0 0 12 15,0 0-29-15,0 0-28 0,0 0-23 16,238 75-7-16,-227-59-2 0,-9 3 4 16,-4 3 13-16,-11 0 0 0,-8 4-16 15,0 1-2-15,-4-4-10 0,3 0-84 16,0-4-18-16,7-8-84 0,2 0-183 16</inkml:trace>
  <inkml:trace contextRef="#ctx0" brushRef="#br0" timeOffset="539739.9135">6776 15273 517 0,'0'0'0'0,"0"0"176"0,0 0-61 16,0 0-47-16,0 0-30 0,0 0-16 16,0 0-7-16,0 0-1 15,-21-30 3-15,14 30 0 0,0 0-4 16,-4 0-1-16,-6 0-5 0,-1 4-4 15,-3-2-1-15,-1 3 3 0,0 4-3 16,1 1 1-16,4 0 4 0,-1 2 3 16,6-1 2-16,6 1-7 15,1 3 0-15,5-4-6 0,6 5 2 16,8 3 5-16,8 0-4 0,4 1 0 16,4 2 1-16,-4-4-3 0,-2 1 0 15,-7 1 9-15,-7-2-2 0,-5 1 7 16,-4-1 12-16,-1-4 25 15,-7 0-10-15,-3-3-4 0,-5 0-11 16,-1-3-14-16,-5-2-5 0,1 0-3 16,-4-5-3-16,2-1 2 0,-2 0-6 15,2-7-48-15,-2-3-34 0,1 0-54 16,4-2 24-16,6 5-34 0,6 1-75 16,4 0-76-16</inkml:trace>
  <inkml:trace contextRef="#ctx0" brushRef="#br0" timeOffset="540051.7341">7003 15248 668 0,'0'0'0'0,"0"0"145"16,0 0-75-16,0 0-32 0,0 0-21 16,0 0-16-16,0 0 16 0,0 0 11 15,0 0-3-15,31 88-8 0,-16-58 28 16,1-1-13-16,2-3-4 0,1 0-6 16,-2-2-10-16,-1-4-5 0,-3-1-6 15,0-3 2-15,-3-2-3 16,1-2 0-16,-3 0-40 0,1-1-59 15,-3-4-76-15,1-3-89 0,0-4-90 16</inkml:trace>
  <inkml:trace contextRef="#ctx0" brushRef="#br0" timeOffset="540238.9296">7397 15348 868 0,'0'0'0'16,"0"0"72"-16,0 0-26 15,0 0-29-15,0 0-2 0,0 0 8 16,0 0 3-16,0 0-5 0,0 0-9 16,-366 323-8-16,307-276-4 0,2 0 0 15,5-8 0-15,1-1-25 0,12-7-8 16,2-3-19-16,7-6-65 0,7-8-150 16,4-8-155-16</inkml:trace>
  <inkml:trace contextRef="#ctx0" brushRef="#br0" timeOffset="540949.0436">7652 15387 455 0,'0'0'0'16,"0"0"173"-16,0 0-80 0,0 0-34 16,0 0-22-16,0 0-24 0,0 0-1 15,0 0 6-15,0 0 9 16,61 0-10-16,-53 18-4 0,1 4-5 16,-3-1 4-16,-1-3-8 0,0 2 1 15,-4-4 1-15,1-2-2 0,-2-1-1 16,0-5-1-16,-1 0 3 15,-4-5-2-15,1-2 1 0,-2 1-2 16,3-2-4-16,-2 0-11 0,1-6 0 16,3-3 3-16,1-3 6 0,0 0 1 15,0-1 4-15,7 0 0 0,3 4-1 16,3-2 0-16,1 4 3 0,0 3 7 16,-2 1 2-16,0 3-2 0,-2 0 1 15,-2 0-3-15,-2 6-2 16,-3 1 0-16,-1 2-2 0,-2-3-1 15,0 0-1-15,0-4 0 0,0-2-1 16,1 0-2-16,1-2 2 0,4-7 2 16,-1-5-2-16,5-1 2 15,0 0-1-15,2 2-1 0,-1 4 5 16,1 3 6-16,-3 6 11 0,1 0-5 16,3 10 5-16,0 6-2 0,-2 5-8 15,1 2-7-15,-4 0-2 0,-1-1 0 16,0-5-5-16,1-2 2 15,2-8-2-15,3-4-23 0,2-1-47 16,1-2-52-16,2-2-134 0,-6-8-190 16</inkml:trace>
  <inkml:trace contextRef="#ctx0" brushRef="#br0" timeOffset="541808.4094">8247 15371 654 0,'0'0'0'0,"0"0"119"16,0 0-29-16,0 0-15 15,0 0-25-15,0 0-14 0,0 0 4 16,0 0-4-16,0 0-8 0,34 47-3 16,-30-28-11-16,1 2-9 0,-3-2-2 15,1 2 0-15,-1-3-1 0,-2 2-2 16,0-2 0-16,0-4 5 16,0-3-5-16,0-6 0 0,0-2 3 15,0 0-4-15,0-3-1 0,0 0-13 16,0-3 1-16,0-5 0 0,1 1-14 15,0-3 3-15,2 2 13 0,-1 0 10 16,1-1-1-16,3 6 3 0,1-1 0 16,2 3 6-16,2-1 2 15,-3 2 3-15,3 0 3 0,1 0-6 16,-3 3-5-16,-1 4 1 0,1 1 3 16,-6-1-6-16,0 3-1 0,-1-1 0 15,-1-3 4-15,1-2-5 16,0-2 2-16,0-2-2 0,2 0-23 15,2-3 18-15,3-3-3 0,-1 0 0 16,1 2 7-16,-2 4 1 0,-2-2 0 16,1 2 2-16,-1 6 3 0,2 1-4 15,3-1 0-15,-2-1 3 0,0-1-4 16,0-3 0-16,3-1 1 0,-2 0-21 16,4-3 9-16,2-8 2 15,3-2-3-15,-3 0 2 0,1-2 5 16,-2 5 3-16,-2-1 6 0,0 5 4 15,-6 1 13-15,1 2 3 0,-4 1-3 16,-2-1-7-16,2 1-5 0,-2-1-2 16,1 2-5-16,1-2 4 15,-1-2 1-15,0 0-4 0,1 0 2 16,0-1-4-16,2 1 0 0,1-2 0 16,2 0-2-16,-6-1 1 0,-2 2 2 15,0 3 8-15,0-1-6 0,0 2 7 16,-2 2 7-16,-3 0-5 15,1 0-4-15,-1 0-7 0,-1 0-2 16,0 2 2-16,1 3-1 0,-1 0-1 16,1-1 0-16,1 2-6 0,-2 0-1 15,3 0 6-15,1 4 1 0,-1 1-4 16,3 1 5-16,0 1 0 0,0 3-2 16,3 0 3-16,2-1-1 15,4-2-1-15,5 0 2 0,4-3 1 16,1-3-2-16,7-1 0 0,1-4-1 15,-1-2-77-15,3 0-38 0,-1 0-108 16,-1-4-100-16,-4-3 6 0</inkml:trace>
  <inkml:trace contextRef="#ctx0" brushRef="#br0" timeOffset="542143.4547">9042 15019 846 0,'0'0'0'16,"0"0"88"-16,0 0-53 0,0 0-24 15,0 0-8-15,0 0 1 0,0 0 4 16,0 0 7-16,-1 258 8 16,7-213-4-16,4-2-6 0,2-6-6 15,-2-3-7-15,4-4 0 0,-7-5 3 16,0-5-3-16,-1-5 0 0,-6-5-63 16,3-3 1-16,-1-2-77 0,-2-4-11 15,0-1 33-15,-3-3-48 16,-3-9-199-16</inkml:trace>
  <inkml:trace contextRef="#ctx0" brushRef="#br0" timeOffset="542704.548">9056 15398 555 0,'0'0'0'15,"0"0"72"-15,0 0 53 0,0 0-36 16,0 0-23-16,0 0-38 0,0 0-19 16,0 0 0-16,0 0-5 15,124 63-1-15,-102-63 2 0,-1 0-4 16,-2-3 1-16,0 3 1 0,-2 0-3 15,-1 4 0-15,-2 9 35 0,1 2 4 16,-4 0-14-16,-2 4-13 0,-1-2-7 16,-2 1-3-16,-4 0 1 15,-1-5-1-15,-1-5-2 0,0-4 0 16,-2-1 19-16,-2-3-8 0,0 0-4 16,2 0-2-16,0-8-3 0,2-2-4 15,0 0-6-15,3-5-1 0,8 5 7 16,0 1 0-16,3 2 3 15,1 3 14-15,1 4 7 0,0 0 11 16,2 2-7-16,-4 7-15 0,-2-3-10 16,-3 3 2-16,-2-3-2 0,-3-2-2 15,0 0 2-15,4-3-2 0,-5-1-18 16,5-1-14-16,-1-7-15 0,0 2-19 16,-2-4 22-16,-1 5 3 15,-4-1 20-15,0 3 21 0,0 3 1 16,1 0 0-16,-1 2-10 0,0-1-1 15,1 1 11-15,0 2 0 0,-1-1 2 16,0-1-2-16,0 1 0 0,0-3 1 16,1 0 0-16,2 0 4 15,-2-3 4-15,0-2-8 0,1-1-2 16,0-2-68-16,-1 2 13 0,-1-6 35 16,0 2 20-16,0 0 2 0,-2 0 22 15,0 2 8-15,0 1 18 0,-3 0 3 16,3 6-13-16,2 1-15 15,-1 0-13-15,1 0-6 0,-2 0-7 16,0 1-16-16,-2 3-20 0,3 1-30 16,-1 2-40-16,1-2-78 0,1-1-175 15</inkml:trace>
  <inkml:trace contextRef="#ctx0" brushRef="#br0" timeOffset="542996.4058">9883 15412 741 0,'0'0'0'16,"0"0"78"-16,0 0-13 15,0 0-23-15,0 0-8 0,0 0-10 16,0 0 0-16,0 0 13 0,-79-27-4 16,70 29-6-16,-1 4 1 0,0 3-11 15,1 1-4-15,-2 7-1 0,1 1-5 16,0 1-6-16,3 2-2 15,3 3 2-15,3-5 0 0,1 3-1 16,5-4-2-16,4-1 2 0,7-4 2 16,0 3-2-16,3-3 7 0,-2-2-7 15,0 0 0-15,-4-4 0 0,1 0-133 16,-4-1-19-16,1-4-82 16,-1-2-158-16</inkml:trace>
  <inkml:trace contextRef="#ctx0" brushRef="#br0" timeOffset="543264.5866">9495 15362 1053 0,'0'0'0'16,"0"0"-1"-16,0 0 22 0,0 0-42 15,0 0-402-15</inkml:trace>
  <inkml:trace contextRef="#ctx0" brushRef="#br0" timeOffset="553658.7678">18070 13318 742 0,'0'0'0'0,"0"0"123"15,0 0-57-15,0 0-47 0,0 0-7 16,0 0 8-16,0 0 7 0,0 0 1 16,-146-25-1-16,109 36 3 0,-2 5 2 15,-3 3-7-15,-4 3-10 16,2 6-9-16,2-1-5 0,3 3 2 16,6-4-3-16,6-5 0 0,7-3 0 15,6-2 0-15,6-6-45 0,2 1-7 16,2-5-36-16,1-2-196 15,-3-4-135-15</inkml:trace>
  <inkml:trace contextRef="#ctx0" brushRef="#br0" timeOffset="553869.4241">17457 13407 601 0,'0'0'0'15,"0"0"157"-15,0 0-68 0,0 0-13 16,0 0-13-16,0 0-28 15,0 0-30-15,0 0-2 0,0 0-1 16,-182 170-4-16,171-156-1 0,7-3 3 16,8-2-14-16,15-5 8 15,10-4 10-15,14 0-2 0,11-7 5 16,11-1-4-16,12-1-4 0,5 4-14 16,4-3-89-16,0-2-266 0</inkml:trace>
  <inkml:trace contextRef="#ctx0" brushRef="#br0" timeOffset="557474.1026">5576 16298 569 0,'0'0'0'0,"0"0"132"0,0 0-82 16,0 0-20-16,0 0 9 0,0 0 7 15,0 0-14-15,0 0-7 16,-52-9 0-16,48 16-12 0,-4 2-7 15,2 4 1-15,-4 4 4 0,0 2 7 16,0 1 0-16,-2 5-8 0,-2-1-2 16,1-1 0-16,-3-1-4 15,4-3-2-15,2-2-1 0,-1-3 2 16,4-1-3-16,-3-1 0 0,4-3 0 16,4 1 1-16,2 2-7 0,7 0 4 15,5 4 4-15,5 0 4 0,9 3 6 16,4 0-1-16,7-1 2 15,2-1 1-15,3-2-7 0,-2-3-5 16,2-3 1-16,-6 0-2 0,-2-5-1 16,-5-2 0-16,-4-2 0 0,-9 0-58 15,-2-6-26-15,-7-3-50 0,-7-3-146 16,0-5-90-16</inkml:trace>
  <inkml:trace contextRef="#ctx0" brushRef="#br0" timeOffset="557685.7334">5758 16545 522 0,'0'0'0'16,"0"0"323"-16,0 0-194 15,0 0-53-15,0 0-20 0,0 0-36 0,0 0-7 16,0 0-2-16,197 106-6 16,-190-87 2-16,-6 2 6 0,-1 0 2 15,-12 5 5-15,-2-2-6 0,-8 6-9 16,-2-3-5-16,-2 1 0 15,-1-2-70-15,1-1-7 0,-3-5-41 16,1-1-54-16,4-2-35 0,4-12-140 16</inkml:trace>
  <inkml:trace contextRef="#ctx0" brushRef="#br0" timeOffset="565755.5485">10559 12397 304 0,'0'0'0'0,"0"0"173"0,0 0-82 16,0 0-7-16,0 0-17 0,0 0-4 15,0 0 11-15,0 0-13 0,24-74-5 16,-24 73-7-16,0 1-18 0,0 0-18 16,-8 7-1-16,0 5-12 0,-7 5 0 15,-3 9 1-15,-7 2-1 16,-4 3 2-16,-4 5 4 0,-2 1 5 16,0 7 13-16,2 4 2 0,1 0-13 15,6-2-4-15,6-1-4 0,7-1-2 16,6-3-3-16,7-4 0 0,5-3 1 15,10-3-1-15,8-1 3 16,2-3-1-16,6-2-1 0,-1-2-1 16,3-3 0-16,-2-3 0 0,1-4-24 15,2-1-29-15,-1-2-37 0,-2-3-91 16,-5-1-90-16,-1-3-129 0</inkml:trace>
  <inkml:trace contextRef="#ctx0" brushRef="#br0" timeOffset="566287.0088">10840 13078 562 0,'0'0'0'0,"0"0"267"0,0 0-174 16,0 0-42-16,0 0-7 0,0 0-5 15,0 0-5-15,0 0 0 16,0 0-12-16,37-54-8 0,-31 44-1 16,-3-2-3-16,2-3-3 0,1-2 2 15,-3-6 5-15,8-3-1 0,-1-6 3 16,2-6 1-16,8-3-7 16,-4-3-7-16,6 4 2 0,0-1 3 15,-3 3-4-15,-2 5 2 0,-1 3-1 16,0 5 2-16,-6 7 0 0,-1 5-5 15,-4 7-2-15,-4 5 0 0,0 1 5 16,-1 3 0-16,0 10-6 0,0 11 1 16,0 6 0-16,0 3 3 0,-1-1-2 15,0-5-2-15,-1-6 1 16,0-5 2-16,1-7-4 0,1-4 4 16,1-5-4-16,4 0 2 0,4-11 0 15,0-4 8-15,5-8-7 0,-1-4 0 16,5-3 1-16,2-1-3 15,2 2 1-15,-2 7 0 0,0 9 0 16,-4 8 0-16,-3 7-1 0,0 12 2 16,-3 10 4-16,0 10 3 0,-2 3-3 15,-2 1 1-15,-2 3-6 0,-2-6 0 16,2-3 1-16,0-2-1 0,3-8 0 16,2-4-28-16,-2-3-29 15,2-4-38-15,-1-3-16 0,-1-1-16 16,1-3-109-16,-2-2-87 0</inkml:trace>
  <inkml:trace contextRef="#ctx0" brushRef="#br0" timeOffset="566724.6266">11569 12524 691 0,'0'0'0'0,"0"0"263"16,0 0-179-16,0 0-39 0,0 0-13 16,0 0-1-16,0 0 5 0,0 0-2 15,52 137-7-15,-46-102 4 0,0-2-2 16,-3 3-17-16,1-1-7 0,-2-3-5 16,-2-2 0-16,0-3 5 15,-6-1-7-15,-1-2-5 0,-3-4-11 16,-1-1-13-16,1-3 5 0,-2-5-2 15,3-5-6-15,2-3 14 0,6-3 5 16,1-6-8-16,0-3 7 0,10-3 9 16,2-3 5-16,6-1 4 0,5-4 34 15,1-4-5-15,5-2 3 16,5-8 4-16,1-3 4 0,1-4-3 16,3-2-5-16,-2 1-8 0,-2-1-11 15,-7 2-10-15,-9 4-3 0,-13 2 1 16,-6 2 4-16,-4 4-6 15,-8 1 4-15,-4 6-6 0,-1 4 1 16,-3 6 0-16,-2 8 0 0,0 4-35 16,-1 9-8-16,-1 10-41 0,-1 3-58 15,2 3-8-15,4 2-93 0,4-2-190 16</inkml:trace>
  <inkml:trace contextRef="#ctx0" brushRef="#br0" timeOffset="567160.855">12009 12514 768 0,'0'0'0'0,"0"0"223"0,0 0-113 0,0 0-62 15,0 0-35-15,0 0 16 16,0 0 5-16,0 0-14 0,16 62-9 16,-16-40-4-16,0-2-3 0,0-5-3 15,-1-2 1-15,1-3 2 0,0-2-4 16,4-3 0-16,1-2 2 0,2 1-2 16,3 3 5-16,3 0-3 0,2 4 9 15,5 2 12-15,0 7-4 16,2 2-5-16,-2 2-3 0,-1-3-5 15,-3-2-2-15,-3 1 3 0,-4-5 3 16,-6-2 7-16,-2 0 6 16,-1-3 1-16,0-2 2 0,-4-1-8 15,-3-3-12-15,-2 1-3 0,-3-1 1 16,-2-1-5-16,-3-1-29 0,0-2-23 16,-2-5-18-16,-2-6-53 0,1-3-62 15,1-3-102-15,-4-7-254 0</inkml:trace>
  <inkml:trace contextRef="#ctx0" brushRef="#br0" timeOffset="567279.3175">12090 12558 826 0,'0'0'0'0,"0"0"246"0,0 0-157 16,0 0-54-16,0 0-28 0,0 0-14 16,0 0-247-16,0 0-35 0,0 0-23 15</inkml:trace>
  <inkml:trace contextRef="#ctx0" brushRef="#br0" timeOffset="567531.1914">12298 12233 671 0,'0'0'0'16,"0"0"152"-16,0 0-17 0,0 0-55 15,0 0 8-15,0 0 13 16,0 0-23-16,0 0-20 0,151 183-23 16,-118-143-22-16,-4 0-9 0,-5 1-3 15,-4 5 0-15,-7-2-2 0,-6 1-16 16,-5-3 10-16,-5 2 5 0,-7-5 2 16,-6-1 0-16,-4-1-16 0,-3-3-6 15,-5-3-13-15,-3-2-42 16,-4-5-84-16,-2 0-40 0,-4-8-155 15</inkml:trace>
  <inkml:trace contextRef="#ctx0" brushRef="#br0" timeOffset="575620.1635">7131 16348 747 0,'0'0'0'16,"0"0"135"-16,0 0-36 0,0 0-57 15,0 0-16-15,0 0-17 0,0 0-3 16,0 0-5-16,-31 45 4 15,31-15-1-15,2 3 2 0,2 6 1 16,3 0-3-16,-3 2 2 0,2-4-3 16,-3-1-1-16,-3-3-1 0,1-4 0 15,-1 1 0-15,0-8 2 0,0 0-3 16,-1-4 0-16,1-4 2 0,0-4-2 16,0-5-7-16,0-3 5 0,0-2-4 15,0-3 3-15,-1-9 4 16,-1-5-2-16,-2-3-25 0,-1-3 11 15,1-8-8-15,-2-2 5 0,3-5 11 16,-4 0 5-16,3-3 2 0,1 3 0 16,2 3-2-16,1-1 2 15,1 2 4-15,5 1 0 0,4 0 9 16,-1 3 7-16,3 4 10 0,3 3 0 16,-1 5 6-16,2 5-3 0,3 0-12 15,1 6-3-15,-1 4-3 0,-1 3-10 16,-1 3-3-16,-4 4 3 15,-1 4 0-15,-2 1 0 0,-3 4 1 16,-2-1 2-16,-3 0-3 0,-2-5-3 16,0 1 3-16,-5-3-1 0,-5 1 0 15,-4-1-1-15,-1 0-6 0,-6-3-13 16,3 3 10-16,-2-2 0 0,6 2-3 16,3 3 4-16,6 6-1 0,5 3-1 15,3 11 3-15,11 3 3 16,2 4-1-16,4-1 4 0,0 0 4 15,1-3-3-15,-2-4 8 0,-1-2 0 16,-2-4-4-16,-3-4 0 16,0-3-6-16,-3-1 0 0,-2-1 0 15,0-4 0-15,-3-1 0 0,0-4-2 16,-1 0-36-16,-2-1-69 0,2 0-19 16,-2-3-68-16,-1-2-227 0</inkml:trace>
  <inkml:trace contextRef="#ctx0" brushRef="#br0" timeOffset="579085.0066">8069 16202 809 0,'0'0'0'0,"0"0"53"16,0 0 18-16,0 0-41 0,0 0-1 16,0 0-2-16,0 0-1 15,0 0 10-15,-84-50-2 0,71 43-7 16,-1 1 0-16,2 1-2 0,-3 0-3 16,0 2 0-16,-1 3-5 0,-6 0-14 15,1 8-4-15,-3 3 0 0,2 2-2 16,3 3 2-16,4 3 0 15,6-1-2-15,8 0 1 0,1 1 0 16,14 1-1-16,2 2 2 0,7 3 2 16,5-2-1-16,3-1 0 0,3 1 2 15,-2-5-1-15,-2-1 0 0,-3-2 0 16,-8 0-1-16,-5 0 0 0,-7-1 7 16,-5 0 3-16,-2-1 10 0,-3-5 15 15,-7 6-9-15,-5-7-9 16,-2 0-7-16,-6 0-7 0,-3-6 0 15,-2-1-2-15,-3 0-2 0,-1-1-54 16,0-3-24-16,5-3-30 16,0 1-21-16,9 0-25 0,4 2-85 15,1 1-78-15</inkml:trace>
  <inkml:trace contextRef="#ctx0" brushRef="#br0" timeOffset="580000.7205">8320 16674 713 0,'0'0'0'0,"0"0"95"0,0 0 36 16,0 0-32-16,0 0-24 0,0 0-36 15,0 0-8-15,0 0 6 16,0 0-9-16,25-106-5 0,-17 81-2 15,3-1-3-15,0-4-6 0,1-1 0 16,4-2-6-16,2-3-4 0,1 1-1 16,1-1-2-16,-3 1 2 15,0 5 0-15,-1 4-1 0,-3 6 0 16,-3 7 2-16,-6 2-3 0,0 10 2 16,-1 1 2-16,0 0-6 0,1 10-11 15,2 6 13-15,1 11 2 0,2 8 7 16,0 9-5-16,1 3-1 15,0 5 2-15,3-3 3 0,1-1 2 16,0-4-2-16,-1-2-2 0,-4-7-6 16,-1-8 2-16,0-2-2 0,-2-5-17 15,-1-5-23-15,-3-4-26 0,-2-4-47 16,0-6 0-16,-2-1-10 0,-7-9-163 16,-3-5-64-16</inkml:trace>
  <inkml:trace contextRef="#ctx0" brushRef="#br0" timeOffset="580138.9666">8458 16467 661 0,'0'0'0'16,"0"0"183"-16,0 0-66 0,0 0-30 16,0 0-1-16,0 0-11 15,0 0-15-15,0 0-17 0,0 0-16 0,121-49-12 16,-80 51-9-16,4-1-5 16,0 1-2-16,0 1-309 0,-1 0 26 15,-5-1-105-15</inkml:trace>
  <inkml:trace contextRef="#ctx0" brushRef="#br0" timeOffset="580607.9261">9836 16080 465 0,'0'0'0'16,"0"0"174"-16,0 0-54 0,0 0-12 16,0 0-55-16,0 0-26 15,0 0 6-15,0 0 8 0,0 0 5 16,-149 82 5-16,116-32-15 0,5 11-13 15,4 4-6-15,8 3 1 0,7 2-13 16,8-6-3-16,3-3 2 0,15-7-1 16,1-8-4-16,7-2 2 15,4-8-2-15,3-2-129 0,3-6 8 16,4-6-63-16,1-7-193 0</inkml:trace>
  <inkml:trace contextRef="#ctx0" brushRef="#br0" timeOffset="581112.0078">10388 16312 794 0,'0'0'0'0,"0"0"1"16,0 0 0-16,0 0 53 15,0 0-8-15,0 0 5 0,0 0-18 16,0 0-10-16,106 406-3 0,-96-348 5 16,-5-8 2-16,-4-8-5 0,-1-8-7 15,0-7-5-15,0-8-5 0,-3-8 3 16,1-4 6-16,-1-7 6 15,-3 0-3-15,-1-11-8 0,-4-8-5 16,0-5-1-16,-2-9 1 0,-1-13-1 16,-2-7 0-16,3-10-2 0,1-6-2 15,3-3-11-15,9 4 4 0,5 9 3 16,10 11 5-16,4 9 0 16,2 10 17-16,1 7 8 0,1 4 5 15,3 6-1-15,0 4-11 0,1 6-6 16,0 2 0-16,-1 8 2 0,-4 3 7 15,-7 10 5-15,-4 2-12 0,-9 3-8 16,-2 3 0-16,-9 0 0 0,-7 2-3 16,-5 0-6-16,-1 0-45 15,-1-2-7-15,1-1-40 0,-1-2-26 16,5-4-28-16,-1-4-157 0,0-4-39 16</inkml:trace>
  <inkml:trace contextRef="#ctx0" brushRef="#br0" timeOffset="582448.0191">10872 16681 822 0,'0'0'0'0,"0"0"78"0,0 0 7 15,0 0-58-15,0 0-18 16,0 0-6-16,0 0-2 0,0 0 0 15,0 0 0-15,-45 198 0 0,45-191 1 16,4 0 0-16,5-7 3 16,2 0 4-16,4-1-1 0,-2-5 3 15,4 4 15-15,-2-1 14 0,3 5-8 16,-1 7-20-16,3 4-7 0,2 2-2 16,-5 1-3-16,3-3 0 0,2-4-37 15,-4-4 3-15,3-5 23 0,-2-7 11 16,2-7 0-16,2-5 3 15,-1-3-3-15,-3 0 0 0,-2-5 1 16,-1-2 0-16,-2 1 0 0,-2 0 1 16,-2 2 0-16,-4 0-3 0,3 1 0 15,-2 0-1-15,3 2-2 0,-4 2-19 16,1-1 17-16,-3 3 6 16,1 0 0-16,1 1 0 0,-3 1 2 0,1 3-2 15,1 6 0-15,-5-1 4 16,1 2-1-16,0-1-2 0,1 1 0 15,-2-3 2-15,3 2 3 0,0-1-5 16,-1-3 0-16,5 1-1 0,-5-1 0 16,0 3 4-16,2-3-4 15,-1 2 8-15,0 0-6 0,-2 0 2 16,3 2 2-16,-4 2 5 0,0 1-1 16,0 5-6-16,0 0-4 0,0 0 0 15,0 6-16-15,-3-1 25 0,1 1-6 16,0-4-3-16,2 1 0 15,0-1 0-15,0-2 4 0,0 0-2 16,0 0 13-16,0-6 14 0,0 1-18 16,0-3-1-16,0-1 0 0,0 2 6 15,0-1-2-15,1-2-6 0,-1-2-3 16,0-1-2-16,0 3 4 0,0 0 0 16,0-3-3-16,0 5-2 15,0-1-2-15,-1 1 0 0,0 2 4 16,1-2-4-16,0-1 0 0,-1 2 13 15,1 2-2-15,0 3-1 0,-2 2-1 16,2 0-7-16,-1 0-3 0,-3 6 2 16,1 5-2-16,-4 5 1 15,2 8 0-15,-2 8 0 0,-3 10-1 16,1 8 1-16,1 4-29 0,1 4 8 16,3 0 10-16,1-3 9 0,3-5 4 15,0-4-3-15,5-2 1 0,2-5 0 16,1-7 0-16,3-7 0 15,-1-5-16-15,0-8 10 0,2-5 5 16,-3-1 2-16,2-6 0 0,2-5 1 16,-3-2 7-16,2-5 6 0,-1-3-2 15,-1-8-7-15,-1-1-2 0,-3-4 1 16,0 0 2-16,-4 1-2 0,-2 4-5 16,-8-2 0-16,-4 5 3 15,-3 2-3-15,-4 3 0 0,4 5-1 16,-4 4 1-16,3 6-13 0,3 0-2 15,2 6-7-15,1 5-3 0,6 0-4 16,2 3 11-16,2 0 7 0,5-4-1 16,2-1 8-16,3-4 4 15,-2-4 0-15,2-1 0 0,-1 0-2 16,2-4 0-16,-3-4-3 0,3-2-1 16,1-3-12-16,1-2-3 0,3-1 10 15,-1-2 6-15,1-3 0 0,1-1 6 16,0-2-1-16,0-1 0 15,-3 1 0-15,3 0 1 0,-6 0-1 16,0 2 15-16,-4-2 5 0,-2 2 0 16,-3-2 4-16,-1-1-6 0,-1 2-4 15,0 1-2-15,-1 1-3 0,-4 2-1 16,-1 1 5-16,-2 4 1 0,6 3-4 16,-1 5 6-16,0 4-3 15,2 2-4-15,-2 0-2 0,3 0-7 16,-2 6 0-16,0 4 0 0,1 1 0 15,-1 4 0-15,-1-1 0 0,2 1 0 16,-1 0 0-16,0 0 2 0,1-2-4 16,0-5-11-16,-1-2 8 15,2-2 5-15,0-3 0 0,0 1-3 16,0-2 3-16,0 0 1 0,0 0 0 16,0 0 3-16,0 0-2 0,0 0 1 15,0 0 1-15,-1 0 0 0,1 0 0 16,0-2-1-16,0 1-6 15,0-2-7-15,0 1-26 0,0 2-25 16,1 0-18-16,-1 0-27 0,0 1-199 16,-5 4-153-16</inkml:trace>
  <inkml:trace contextRef="#ctx0" brushRef="#br0" timeOffset="583248.6587">12413 16786 527 0,'0'0'0'15,"0"0"203"-15,0 0-114 0,0 0-23 16,0 0-12-16,0 0 2 0,0 0-2 16,0 0-17-16,0 0-5 0,-54 52 2 15,34-52-15-15,-3 0-9 0,-5 0-2 16,-2-7 0-16,-4-7 13 16,-2 3-3-16,3-8-7 0,0 0 0 0,6 0-6 15,5-4-2-15,8-1 0 16,6 1-4-16,8-1 2 0,11-1-2 15,10-1-1-15,14 1 3 0,10-3 5 16,5 0-6-16,3-2 0 0,1 0 0 16,0-2 1-16,-4 3 0 15,-6 0 6-15,-6 2 5 0,-11 0 9 16,-5 6 0-16,-9 0-3 0,-10 2-1 16,-3-3-8-16,-5 2-5 0,-12 2 2 15,1 1-6-15,-6 4 0 0,-4 7-2 16,2 6 3-16,-4 2-1 15,-1 14 0-15,4 6-1 0,2 10 0 16,8 8-3-16,11 7 3 0,4 5 0 16,13 0 2-16,7-2-2 0,3-4 1 15,4-5 0-15,1-4 0 0,0-3-75 16,0-5-23-16,1-4-38 0,0-2-53 16,0-4-82-16,-1-3-115 15</inkml:trace>
  <inkml:trace contextRef="#ctx0" brushRef="#br0" timeOffset="584007.8463">13385 16315 586 0,'0'0'0'0,"0"0"174"15,0 0-87-15,0 0-31 0,0 0-50 16,0 0 24-16,0 0-5 0,0 0-2 16,3 147 1-16,-3-94-1 15,0 3 19-15,0 0-3 0,0-7-20 16,0-3-11-16,0-6-5 0,-3-4-1 15,-2-7-2-15,0-8 0 0,1-7 5 16,-2-8-3-16,1-6 4 0,-5-2 5 16,2-12-4-16,-3-9-1 15,1-10-2-15,2-8 13 0,1-8 4 16,6-2-5-16,1-7-11 0,0-6-3 16,8 3-3-16,7 1 1 0,6 13 0 15,10 7 0-15,3 11 1 0,1 7 34 16,2 8 1-16,-1 8-4 15,-1 6-21-15,-6 8-9 0,-7 9 3 16,-7 5 4-16,-8 6-5 0,-7-1-2 16,-10 2 4-16,-8-3-1 0,-3 0-1 15,0-5-2-15,-3 1-1 0,-1 2-2 16,3-4-106-16,-1-1 5 16,5 0-59-16,6-5-34 0,2-4-127 0</inkml:trace>
  <inkml:trace contextRef="#ctx0" brushRef="#br0" timeOffset="584484.6879">13675 16656 584 0,'0'0'0'0,"0"0"223"0,0 0-98 16,0 0-56-16,0 0-37 0,0 0-21 15,0 0-3-15,0 0 3 0,0 0 12 16,43 180 15-16,-52-178-2 15,4-2-19-15,0 0-9 0,1-8-3 16,4-6-3-16,0-4-4 0,0-3-11 16,5 3 8-16,4 2 0 0,3 4-2 15,5 7 9-15,2 2-4 0,3 3 3 16,2 1 1-16,1 6-1 16,-1 3 0-16,-1-5-1 0,-4-2 0 15,0-1 7-15,-2-2 4 0,-2 1 0 16,-2 1 1-16,0 0 1 0,-3 3-1 15,-3 2-1-15,0 2-1 0,-2 7 2 16,-1 0 0-16,-4 2-3 0,0-2-3 16,0-3-7-16,0-1 2 15,0-3 1-15,0-7-2 0,2-1-21 16,1-1-7-16,1-7-4 0,-2-3 8 16,1-2-15-16,0-5-31 0,1-5 2 15,-2-3-16-15,2-7-22 16,-3 0-10-16,-1 0-21 0,0 3 65 15,0 3 74-15,1 6 23 0,-1 3 44 16,0 4-15-16,-3 7-15 0,-1 1-3 16,2 5-13-16,-1 0-11 0,-1 0-7 15,1 8 6-15,-1 3-10 0,3 3-2 16,1-1-148-16,0 1-35 0</inkml:trace>
  <inkml:trace contextRef="#ctx0" brushRef="#br0" timeOffset="585201.7974">14479 16146 680 0,'0'0'0'0,"0"0"119"16,0 0-39-16,0 0-22 0,0 0-12 16,0 0-18-16,0 0-4 0,0 0-1 15,85 329 27-15,-85-262 9 0,-5-10-29 16,-8-7-19-16,-5-6-6 15,-7-3-5-15,-1-7 0 0,-6-3-154 16,-7-5 20-16,-4-6-90 0,-10-4-135 16</inkml:trace>
  <inkml:trace contextRef="#ctx0" brushRef="#br0" timeOffset="585808.1694">10768 14841 728 0,'0'0'0'16,"0"0"88"-16,0 0-13 0,0 0-31 15,0 0-31-15,0 0-4 0,0 0 14 16,0 0 30-16,0 0 8 0,-342 307-4 16,290-233-18-16,5-5-16 0,13-4-14 15,16-6-8-15,10-8 0 16,16-7-2-16,18-8-10 0,18-9-30 15,12-7-55-15,10-5-131 0,4-7-450 16</inkml:trace>
  <inkml:trace contextRef="#ctx0" brushRef="#br0" timeOffset="592598.5733">11310 15097 618 0,'0'0'0'16,"0"0"59"-16,0 0 17 15,0 0 1-15,0 0-20 0,0 0-10 16,0 0-16-16,0 0-24 0,19-18-5 15,-18 36 29-15,0 7-14 0,-1 5-9 16,-3 2-2-16,-3 6-3 0,-2 0-2 16,0 3 2-16,-3-1 3 15,-3-2 3-15,2-5 0 0,-2 0-2 16,0-4 1-16,3-1-3 0,-1-1-2 16,2-7-3-16,4 1 0 0,0-9 0 15,6-1 1-15,0-6-4 16,9-5 3-16,3 0 0 0,9-11 16 15,8-4-9-15,7-9-1 0,6-6-4 16,0-6 1-16,2-3-2 0,0 0 2 16,-3-2 14-16,-3 0 11 0,-2 2 2 15,-6 0-8-15,-5 1-2 0,-6 4 7 16,-7 3-2-16,-8 1 0 0,-4 6-5 16,-4 3-9-16,-6 3-3 15,-5 3-4-15,-3 0-1 0,-2 2-3 16,-1 5 0-16,2 1-2 0,-1 4 2 15,-1 3 1-15,2 9-1 16,2 3 0-16,4 4-36 0,0 3-26 0,6 0-16 16,1 3-29-16,4 2-16 15,2 2-78-15,0-1-108 0,1-5-58 16</inkml:trace>
  <inkml:trace contextRef="#ctx0" brushRef="#br0" timeOffset="592980.162">11882 15045 713 0,'0'0'0'16,"0"0"185"-16,0 0-98 0,0 0-16 16,0 0-18-16,0 0-29 15,0 0-15-15,0 0 14 0,0 0 7 16,18 4-15-16,-23 24-7 0,-4 1-5 15,-3 0-1-15,-1 2 1 0,1-1-1 16,-2-1-2-16,-2 0 0 0,4-4 4 16,4-3-5-16,4 0 2 0,3-4 0 15,1 1-1-15,7-2 0 16,5-3 4-16,4 3-4 0,4-4 0 16,2-1 6-16,7-2-4 0,2-4 3 15,4-1-3-15,-2-4 3 0,1 0-2 16,-1-1-3-16,-5 0 0 15,-5 0 3-15,-6-1-4 0,-5-2-22 16,-1-2-19-16,-6-1 7 0,-2 2-16 16,-3-4-31-16,0-3-73 0,-5-2-167 15,-5-5-92-15</inkml:trace>
  <inkml:trace contextRef="#ctx0" brushRef="#br0" timeOffset="593276.6398">11950 15218 356 0,'0'0'0'0,"0"0"76"16,0 0-4-16,0 0-24 0,0 0 18 16,0 0 8-16,0 0-38 0,0 0-24 15,-4-25-9-15,6 25-2 16,-2 0-1-16,1 0 0 0,-1 0 18 16,0 0-12-16,-1 0-7 0,-4-2 2 15,1-2 6-15,-2 3-6 0,4-2 1 16,2 3 1-16,0-4-3 15,4 2 0-15,3 1 0 0,3-2 29 16,6 2 24-16,1 1 0 0,5 0-14 16,4 0-17-16,4 0-7 0,1 0 4 15,1 0-4-15,-1-4-9 0,-2-2-3 16,-2 2-1-16,-7 0 0 0,-6 2-1 16,-3 1 0-16,-6-1-2 0,-3 2-65 15,-2-2-43-15,-1-2-18 16,-8-3-159-16</inkml:trace>
  <inkml:trace contextRef="#ctx0" brushRef="#br0" timeOffset="593460.3596">11943 15033 605 0,'0'0'0'0,"0"0"219"16,0 0-65-16,0 0-50 0,0 0-53 15,0 0-33-15,0 0-14 16,0 0-1-16,0 0-5 0,352-50-77 16,-318 50-22-16,-4 0-60 0,-1 7-90 15,-4-3 20-15</inkml:trace>
  <inkml:trace contextRef="#ctx0" brushRef="#br0" timeOffset="593776.0325">12714 14943 433 0,'0'0'0'0,"0"0"141"0,0 0-86 16,0 0-11-16,0 0 4 0,0 0-3 15,0 0-6-15,0 0-8 0,0 0-18 16,-199 100-10-16,199-75-3 15,8-3 0-15,7 4 0 0,7-1-1 16,3-4 10-16,4 4 28 0,0-4 11 16,-2 1-20-16,-4-1-18 0,-3 1-6 15,-9-2 0-15,-5-4-1 0,-6 0 7 16,-4-2 19-16,-9-1 14 0,-6-2 4 16,-5 0-32-16,-3 1-10 15,-1-3-4-15,-1-3-2 0,4-2-135 16,0-4-142-16,-4-4-247 0</inkml:trace>
  <inkml:trace contextRef="#ctx0" brushRef="#br0" timeOffset="594140.5464">13325 15396 811 0,'0'0'0'0,"0"0"126"16,0 0-14-16,0 0-27 0,0 0-42 16,0 0-20-16,0 0-16 15,0 0-1-15,-4 238 0 0,-14-214 0 16,-4-5-1-16,3 0-3 0,-4-4 0 16,0-3-4-16,2-5-34 0,3 0-36 15,1-3-50-15,5-4-90 0,2-4-124 16</inkml:trace>
  <inkml:trace contextRef="#ctx0" brushRef="#br0" timeOffset="594607.6156">13850 15443 626 0,'0'0'0'0,"0"0"146"0,0 0-75 15,0 0-1-15,0 0 9 0,0 0-13 16,0 0-44-16,0 0-1 0,0 0 13 16,30-88 10-16,-9 45-14 0,7-3-14 15,3-4-11-15,4-2-5 0,2-4 0 16,-3 2 3-16,-3 0-3 15,-2 6 0-15,-6 7 2 0,-5 10-2 16,-5 11 0-16,-5 9 0 0,-4 9 1 16,0 2 4-16,-1 14-4 0,1 10 9 15,0 9-4-15,-3 11 0 0,0 7-6 16,1 6 0-16,-1-2 4 16,2-1 13-16,0-6 21 0,-1-5-7 0,1-5-16 15,3-9-9-15,-2-4-4 16,2-5-4-16,0-7-1 0,-1-4-29 15,-2-4-35-15,-3-3-6 0,0-2-6 16,-1-2 8-16,-9-5-70 0,0-7-83 16,-4-2-54-16,-6-4 54 15</inkml:trace>
  <inkml:trace contextRef="#ctx0" brushRef="#br0" timeOffset="594990.3587">14031 15199 529 0,'0'0'0'0,"0"0"218"15,0 0-118-15,0 0-21 0,0 0-19 16,0 0 0-16,0 0-3 0,0 0-30 15,0 0-13-15,155-38-11 16,-110 31-6-16,0-2-103 0,0-1-101 16,-6 0-53-16,-2-4 87 0,-3 2 67 15,-8-3 97-15,0 1 18 0,-2-1 76 16,-5 0-6-16,-3-1 8 0,-2-1 23 16,-6-5-12-16,-2 2-30 0,-1 2-3 15,-1 2-28-15,-3 6-10 16,1 3-2-16,1 6-7 0,3 1 16 15,-4 5 7-15,5 8 9 0,-3 5-15 16,3 5 3-16,-2 2 0 0,-3 0 6 16,-1 4 11-16,-1-1-15 15,0-1-14-15,-5 1-7 0,-5-1-8 16,-1-1-10-16,-3-2 1 0,1-2-1 16,1-3-2-16,5-3-11 0,2-2-4 15,5-5 1-15,5 1-2 0,6-2 11 16,4 1 6-16,8-2 0 15,5 1 5-15,3-4-3 0,0-1-1 16,2-2 1-16,-2 2-2 0,-3-3 0 16,0 0-55-16,-7 0-1 0,-3 0-20 15,0-3-2-15,-6-1-7 0,0 0-32 16,-3-5-52-16,-6 0-62 0,-3-1-165 16</inkml:trace>
  <inkml:trace contextRef="#ctx0" brushRef="#br0" timeOffset="595187.895">14584 15086 645 0,'0'0'0'0,"0"0"242"16,0 0-141-16,0 0-46 0,0 0-35 0,0 0-16 15,0 0-8-15,0 0-99 0,0 0-20 16,303-3 28-16,-299 3-15 15,-2 0-3-15,-2 0-20 0,-8 0-5 16,-7-3-83-16</inkml:trace>
  <inkml:trace contextRef="#ctx0" brushRef="#br0" timeOffset="595337.3148">14776 15037 278 0,'0'0'0'15,"0"0"270"-15,0 0-204 0,0 0 18 16,0 0-10-16,0 0-9 0,0 0-12 16,0 0 18-16,-48-54-27 0,71 54-28 15,8 0-10-15,-1 0-3 16,2 3 0-16,0 2-6 0,-1 4-150 15,2-1-167-15,-2-1-1 0</inkml:trace>
  <inkml:trace contextRef="#ctx0" brushRef="#br0" timeOffset="595919.9183">15397 14991 288 0,'0'0'0'15,"0"0"121"-15,0 0-55 0,0 0-7 16,0 0 11-16,0 0-23 0,0 0-35 16,0 0-9-16,0 0-2 15,-34-16 0-15,34 16 3 0,-2 0 1 16,0 0 8-16,-2 0 27 0,0 0 6 16,1 0-7-16,-2 0 1 0,2-1-1 15,-2-1 4-15,-1 2-4 0,2-1-19 16,-2-2-6-16,4 3 0 15,-1-2-6-15,-1 2-5 0,0 0-1 16,-4 0 1-16,2 0 3 0,-6 0 2 16,1 2 11-16,-5 2 2 0,2-2 1 15,-1 4-1-15,2-2-9 0,2 3-4 16,2 1-4-16,6-2-3 16,3 5-2-16,3 0-3 0,10 3 4 15,8 3 0-15,5 2 4 0,5 0-1 16,3 1 5-16,1 0 3 0,-2 1 4 15,-7-1-3-15,0 3 0 0,-8-1-3 16,-6-1 0-16,-3-2 2 0,-5-2 2 16,-4-3 0-16,0 2-3 15,-4-2-4-15,-6 0-2 0,-3 1 0 16,-6-4 1-16,-4-5-5 0,-1-2 0 16,-4-4 4-16,-1-1-6 0,-2-2-39 15,3-5-54-15,-1 2-86 0,3 0-48 16,3-2-104-16</inkml:trace>
  <inkml:trace contextRef="#ctx0" brushRef="#br0" timeOffset="596321.602">15342 14757 289 0,'0'0'0'0,"0"0"112"15,0 0-25-15,0 0-1 16,0 0-13-16,0 0-5 0,0 0-6 15,0 0-8-15,-11-52-7 0,11 49-9 16,0 3-10-16,0 0-10 0,1 0-15 16,7 0 0-16,3 7 5 0,8 13 17 15,5 10 18-15,7 10-4 0,4 13-8 16,4 6-7-16,7 4-8 0,0 0-7 16,4 2 4-16,-1-5 1 15,-3-3 6-15,-9 0-12 0,-9-2-5 16,-13 0-2-16,-15 2-2 0,-12 2-19 15,-17 1 0-15,-19 7 4 0,-14 6-11 16,-23 4-53-16,-22 7-115 16,-30 3-360-16</inkml:trace>
  <inkml:trace contextRef="#ctx0" brushRef="#br0" timeOffset="600192.4819">24609 16821 545 0,'0'0'0'0,"0"0"26"0,0 0-6 16,0 0-22-16,0 0 4 0,0 0 11 16,0 0-1-16,0 0 10 0,77 21 16 15,-37-21 0-15,13 0-1 0,15 0-6 16,18 0-6-16,14-4-4 0,15 1-4 16,7 1-2-16,8 0 2 15,10 1 3-15,8 0-3 0,10-2-5 16,10 3-4-16,10 0-6 0,12 1-1 15,10 2 0-15,6-3-1 0,9 0 0 16,10 0 0-16,4 3-34 16,9-2-4-16,4 2-11 0,-1 3 30 15,0 0 11-15,-9 6 5 0,-8-3 4 16,-8 4 1-16,-11-3 7 0,-6-1 24 16,-13 1 17-16,-7-3-3 0,-13 3-17 15,-12-5 0-15,-11 1-11 0,-18 1-8 16,-12 0-9-16,-16-5-2 15,-16 3 0-15,-15-3 0 0,-15-2 0 16,-17 0-18-16,-14 0 10 0,-17-2 4 16,-9-4 5-16,-22 2 1 0,-16-4-2 15,-13 2 0-15,-17-1 6 0,-16-1 4 16,-17 0 0-16,-17 0 4 0,-15 0 4 16,-18-3-6-16,-14 3-5 15,-14-3 0-15,-15-1 4 0,-11 1-3 0,-7 1-2 16,-9 1-4-16,-7-1-1 15,-6 0-2-15,-6 1-2 0,-5-1-2 16,-5 2-1-16,-2-1-1 0,-2 3 0 16,6 0 1-16,-4 2-3 15,5 2 2-15,5-2-5 0,5 4 0 16,14-2 1-16,15 1-3 0,16 1 6 16,20 0-2-16,17-2 1 0,22 2 4 15,22-3 0-15,24-2 4 0,30-3 2 16,38 3 3-16,31 0 4 15,50 1 2-15,42 1-9 0,44-1-2 16,43 2-8-16,42-3-96 0,48-2-188 16,50-5-124-16</inkml:trace>
  <inkml:trace contextRef="#ctx0" brushRef="#br0" timeOffset="602857.7192">23038 11762 1031 0,'0'0'0'0,"0"0"0"0,0 0 75 16,0 0-28-16,0 0-38 0,0 0-6 15,0 0-6-15,0 0-155 16,763-368 0-16,-649 314-197 0</inkml:trace>
  <inkml:trace contextRef="#ctx0" brushRef="#br0" timeOffset="603539.4858">22663 12916 881 0,'0'0'0'0,"0"0"209"0,0 0-102 16,0 0-58-16,0 0-26 0,0 0-16 16,0 0-2-16,0 0-6 0,444-343-1 15,-299 281-64-15,8-3-137 16,0-4-315-16</inkml:trace>
  <inkml:trace contextRef="#ctx0" brushRef="#br0" timeOffset="604302.0113">22179 14699 660 0,'0'0'0'0,"0"0"91"0,0 0 8 16,0 0-37-16,0 0-22 0,0 0-10 15,0 0-5-15,0 0 5 0,-22-8 9 16,40-3-2-16,10-8-13 0,17-10 0 16,27-12-10-16,26-16-7 15,29-11-4-15,28-12-1 0,23-4-4 16,21 1-106-16,10-1-102 0,3-3-296 15</inkml:trace>
  <inkml:trace contextRef="#ctx0" brushRef="#br0" timeOffset="605133.9629">22245 16408 539 0,'0'0'0'0,"0"0"135"0,0 0-66 16,0 0-5-16,0 0-9 16,0 0-5-16,0 0 7 0,0 0-8 15,0 0-16-15,184-129-11 0,-108 88-11 16,24-7-4-16,22-7-6 0,23-8 0 16,18-5-2-16,20-7-117 0,14-10-88 15,11-7-289-15</inkml:trace>
  <inkml:trace contextRef="#ctx0" brushRef="#br0" timeOffset="627527.0658">5069 9272 216 0,'0'0'0'0,"0"0"9"0,0 0 37 15,0 0 3-15,0 0 3 0,0 0 1 16,0 0 7-16,0 0-25 0,-1-35 2 16,-2 30 1-16,-1 1-8 0,-1 0 2 15,3-1 2-15,-3 2 1 16,4 0-4-16,-2-3-6 0,0 2-6 16,-1 0-3-16,-1 0 3 0,2 3 0 15,-3-4-6-15,2 3-2 0,-5 1-3 16,-2-2 2-16,1 3-2 0,-2 0-2 15,0 0-3-15,-1 0 0 16,-2 0 4-16,0 0-2 0,1 3-1 16,3-2-1-16,0 1 5 0,2 0 5 15,3-1-3-15,0 1-4 0,2-2-5 16,-2 2-1-16,2 1 0 0,-6-1 0 16,1 7 0-16,-2-3-2 0,-1 2 3 15,1 2-1-15,-1-1 0 16,2-1 0-16,2 3 0 0,0-4 2 15,1 0-2-15,4 2-1 0,0-5 1 16,1 3 0-16,-2 1 0 0,2-4 0 16,2 3 0-16,0 0-2 15,0-1 2-15,4 1 0 0,3-2 1 16,2 1-1-16,0 2 0 0,-2-2 6 16,2 2 2-16,1 0 4 0,-2 3-1 15,-2-3-3-15,1 3-5 0,-2-2 0 16,2 2-3-16,-1-1 0 15,3 3 0-15,2-5 2 0,1 0-2 16,1 3-1-16,3-5 1 0,-3 5 1 16,0-3-1-16,-2 3 1 0,1-3-1 15,-3 1 0-15,0-1 1 0,-3 2-1 16,3-1 0-16,-2 2 1 0,-2-4-1 16,2 1 0-16,-3 1 2 0,3 1-3 15,-3-2 2-15,3 2-1 16,-3-3 0-16,1 2 0 0,1-1 1 15,-1 2-1-15,1 1 0 0,-3 0 0 16,2-3 0-16,-2 2 0 0,-1 0 2 16,1-1-3-16,0 1 2 0,1-3-1 15,-4 1 0-15,1 2 0 16,0 0 0-16,-1-2 0 0,1 5 0 16,-1-4 0-16,0 1 2 0,0 0-2 15,-2 1 0-15,-6-4 0 0,-3 3 7 16,0-2-1-16,-5 2 9 15,-4-1 6-15,2 0-8 0,-4 1-4 0,-1-4 1 16,2 2 1-16,0 0 0 16,-2-3-2-16,3 1 3 0,-1-3 4 15,5-3-2-15,3 0 1 0,3 0-5 16,0-5-7-16,2 0 0 0,4-3-2 16,-3-3-2-16,5 1-66 15,0 0-31-15,1-4-53 0,1 1-183 16</inkml:trace>
  <inkml:trace contextRef="#ctx0" brushRef="#br0" timeOffset="628449.4455">5746 9305 397 0,'0'0'0'16,"0"0"85"-16,0 0 1 0,0 0-1 15,0 0-12-15,0 0-4 0,0 0-15 16,0 0-18-16,0 0-10 0,-8-20-4 15,3 17 2-15,-3 0 4 16,0 0-10-16,1 1-1 0,-2-1-6 16,0 2-2-16,-2-1-3 0,-1 2-3 15,0 0-1-15,-4 0-1 0,-1 0-1 16,-2 3 0-16,1 2 0 0,-3 0 1 16,0 0-1-16,5 1 1 15,-4-1-1-15,3 2 0 0,1 0 0 16,2-1 0-16,2-1 1 0,1 1-1 15,2 1-1-15,1-1 1 0,5 3-3 16,0 3 1-16,-3 1 2 16,2 0 0-16,-4 0-1 0,5 1 1 0,1 2 0 15,1-2 0-15,1-3 0 16,-1 1 0-16,1-2-1 0,1-1-1 16,3 1 1-16,8-4 1 0,-3 3 0 15,4-3 0-15,0 1 0 16,4 0 3-16,-1-2 1 0,3 4 2 0,2-2-2 15,-2 2-1-15,2 0 3 16,0 0-3-16,-3-1-1 0,-2 3 0 16,-3-3-1-16,-2 4-1 0,0 0 0 15,-1-1 0-15,-4 1 2 0,0-2-1 16,-3 2 0-16,1-1 0 0,-1-1 1 16,-2 1-2-16,0-1 0 0,0 0 1 15,-1 0-1-15,0-1 0 16,0 4 3-16,-3-3-2 0,-1 2 3 15,-2 0 7-15,-2-1 0 0,1 1-3 16,-3-4-1-16,1 2 6 0,-1-5 7 16,2 2 8-16,-2-1-4 0,-5-5-1 15,1 2 0-15,0-3-3 16,-4 0-3-16,5 0 0 0,-3 0-6 16,-1-4-4-16,1-2-3 0,-3-4-2 15,3 2-2-15,-2-3 0 0,0 5 0 16,1-1-2-16,2 2-20 15,0 4-26-15,7-1-25 0,1 1-37 16,5 1-18-16,2-1-104 0,0-5-321 16</inkml:trace>
  <inkml:trace contextRef="#ctx0" brushRef="#br0" timeOffset="629202.1083">6054 9330 479 0,'0'0'0'0,"0"0"189"15,0 0-75-15,0 0-62 0,0 0-13 16,0 0 2-16,0 0-3 0,0 0-14 16,0 0-13-16,1-30-3 0,-1 36-7 15,0 6 32-15,0 6 3 16,-1 3-10-16,-2 6 4 0,0 1 2 16,-2-2-7-16,2 1-9 0,-1 1-6 15,-1-3-5-15,0 2 0 0,-1-1-1 16,1-1-3-16,-2 0-1 0,3-4 0 15,-3-2 1-15,2 0-1 16,-4 0 2-16,1 0-2 0,2-2 0 16,0-1 1-16,1-2-1 0,2 0 0 15,1-5 0-15,2-2 0 0,0-2 0 16,0-1 0-16,4-2 0 0,2 0 3 16,2-2-1-16,2 0 1 0,3 0 15 15,-1-4 14-15,1 0-4 16,4-2 4-16,0 1-8 0,0-1-4 15,0 5-9-15,2 0-4 0,1-1-6 16,-3 2 0-16,2 0 2 0,-3 0-3 16,-1 0 0-16,1 0 0 15,-3 0 2-15,-1 0-2 0,-1 0-1 16,-1 0 0-16,-2 0-2 0,-3 0 5 16,0 0-4-16,-2 0-20 0,-1 0 12 15,1 0 2-15,0 0-20 0,0 0-26 16,0 0-9-16,-3 0-10 0,2 0 13 15,-2 0 9-15,0 0-33 16,0 0-65-16,0-1-21 0,-3-2-40 16,-6-1-206-16</inkml:trace>
  <inkml:trace contextRef="#ctx0" brushRef="#br0" timeOffset="629849.1688">6155 9263 516 0,'0'0'0'16,"0"0"114"-16,0 0-1 0,0 0-22 15,0 0-35-15,0 0-8 0,0 0 11 16,0 0-12-16,0-45-5 0,0 45 9 16,0 0-28-16,-2 11-24 0,-3 6 2 15,-2 7 4-15,-2 7-1 16,2 4-4-16,-1 3 0 0,-1-1 5 15,1 1-6-15,3-5 2 0,-1-2 0 16,1 0-2-16,-3-3 2 0,-1-3 1 16,2 0-3-16,-2-5 2 0,1-1-2 15,3-1-5-15,-1-1 5 16,2-1 1-16,1-3 0 0,2-3-11 16,-1-2 3-16,2-2 4 0,0-1 1 15,2 1 2-15,2-4 0 0,1 0 1 16,1-1 0-16,-1-1 0 15,5 2 2-15,0-2-1 0,1 1 4 16,2-1 10-16,-1 0 11 0,3-1 14 16,-1-2-7-16,2 1-10 0,2-3 0 15,1 2 7-15,-1 0-4 0,2 1-10 16,-1 0-10-16,-2 2-4 0,0 0-3 16,-2 0 2-16,-3 0 1 15,-2 0-2-15,-2 2 0 0,-2 0 0 16,-2-2 1-16,2 0 0 0,-4 2 0 15,-1-1 1-15,2-1 0 0,-2 0-2 16,2 0 0-16,-1 0-22 0,1 0-3 16,0-4-24-16,0 1-28 0,-1-1-48 15,0-2-123-15,-2 0-206 16</inkml:trace>
  <inkml:trace contextRef="#ctx0" brushRef="#br0" timeOffset="646385.4627">7162 17048 509 0,'0'0'0'16,"0"0"3"-16,0 0 17 15,0 0 8-15,0 0-5 0,0 0-1 16,0 0-7-16,0 0 0 0,469 54 4 16,-370-54 3-16,4-3 14 0,5-3 22 15,2-1-11-15,-1 1-14 0,-5 2-18 16,-4 1-11-16,-14-3 1 16,-9 1-4-16,-10 2 2 0,-10 0 4 0,-6 1 20 15,-14-1-7-15,-10-1-5 16,-10 1-6-16,-11 1-6 0,-6-1 0 15,-7 0 8-15,-12-2-7 0,-11 0-3 16,-10 0-2-16,-10-2-3 0,-10 2 0 16,-10 1 1-16,-7 1-1 15,-6 3 0-15,-5 0-2 0,-4 0 4 16,0 6 2-16,1 1 0 0,2-1 0 16,6 0 0-16,7-2 0 0,8 1 1 15,6-4-1-15,13 2 0 0,7-3 9 16,14 0 6-16,13 0 4 0,9 0 0 15,6-3 7-15,18 2-4 16,12-2-20-16,16-3 8 0,11 2 5 16,14-2-7-16,10-2-3 0,9 1-2 15,1-2-1-15,0 1 0 0,-1-1-1 16,-6 2-1-16,-4 1 0 0,-10 1 1 16,-12 1-1-16,-11 0 0 0,-17 2 1 15,-12 1 0-15,-13 1 1 16,-6 0 2-16,-21 0 72 0,-15-3-56 15,-15 0-10-15,-17-1-3 0,-12 1 4 16,-12 2 5-16,-5 1-4 0,-3 3-6 16,3 5-7-16,5 2 2 15,9 1-1-15,14-3 0 0,14 2 0 16,21-5-28-16,18 0-31 0,18-2-38 16,30-3-57-16,23-1 32 0,26-9-104 15,16-6-143-15</inkml:trace>
  <inkml:trace contextRef="#ctx0" brushRef="#br0" timeOffset="663976.2133">7297 15836 335 0,'0'0'0'0,"0"0"41"0,0 0 16 16,0 0-22-16,0 0-13 15,0 0 11-15,0 0 16 0,0 0 3 16,-35-77-1-16,33 70 5 0,1 3-23 16,0 4-16-16,1-2-8 0,0 0-7 15,0 2-4-15,0 0-21 0,6 0 30 16,3 0-7-16,3 3 0 15,4-2 0-15,8-1 43 0,6 0-6 16,12 0-7-16,9-7 8 0,11 2-1 16,9-1-1-16,10-2-7 0,0 2 11 15,5 1-15-15,1 0-20 0,0 4-1 16,2 1 2-16,2 0-1 0,0 0-2 16,1 0-1-16,0 1 0 15,1 2-2-15,-1 0 0 0,1-3 5 16,0 3-5-16,-3 0 3 0,1 0-5 15,-11-2-32-15,-2 0 16 0,-9-1 9 16,-5 0 4-16,-7-1 5 0,-9-3 0 16,-3 1 0-16,-11-1 7 0,-10-1 9 15,-11 3 7-15,-9-4 10 16,-4 1 40-16,-8-1-34 0,-8 0-36 16,-6 4-6-16,-6 0-7 0,-6 2-24 15,-4 0-20-15,-10 0-17 0,-3 0 23 16,-7-1 18-16,-8 1 10 0,-7 0-3 15,-13 1 2-15,-9 1 20 16,-11 0 2-16,-8 1 1 0,-3 3-1 16,-2 3 2-16,5 3-2 0,3 1-2 15,7 4-120-15,0-4-39 0,3-2-78 16,4-2-179-16</inkml:trace>
  <inkml:trace contextRef="#ctx0" brushRef="#br0" timeOffset="693947.2817">5404 17687 524 0,'0'0'0'16,"0"0"195"-16,0 0-76 0,0 0-27 15,0 0-23-15,0 0 0 0,0 0 5 16,0 0-30-16,-22-158-9 0,18 158-14 16,-1 0-17-16,1 8-6 15,-3 11-5-15,2 9 8 0,-3 5-2 16,3 6-1-16,1-1 3 0,0-2 0 15,-2 2-2-15,4-2 2 0,-2-4 0 16,-2 5-2-16,0-6 2 0,0-2 1 16,3 0-3-16,1-4 2 15,2-3-2-15,4 3 0 0,7-4 1 16,3-3 0-16,8-5-6 0,8-7 7 16,2-3 1-16,3-3 6 0,0 0-3 15,0-3-4-15,1-1-1 0,-2-1 0 16,-1-2 2-16,-8 4-2 0,-3-1-10 15,-4 2-10-15,-6-2-48 16,-1-4-12-16,-5 1-50 0,-1-5-123 16,-4-9-85-16</inkml:trace>
  <inkml:trace contextRef="#ctx0" brushRef="#br0" timeOffset="694153.4984">5677 17768 533 0,'0'0'0'15,"0"0"318"-15,0 0-193 0,0 0-68 16,0 0-15-16,0 0-28 0,0 0 1 16,0 0-9-16,0 0-3 0,232 105 0 15,-221-82 0-15,-1-2 3 16,-5 3 0-16,-5 2-1 0,-5-1 5 16,-8 0 9-16,-3 0-7 0,-4-1-8 15,-2-4-8-15,2 2-58 0,1-7-49 16,0-5-112-16,5-6-152 0</inkml:trace>
  <inkml:trace contextRef="#ctx0" brushRef="#br0" timeOffset="694781.2809">6918 17998 517 0,'0'0'0'0,"0"0"111"15,0 0-11-15,0 0-43 0,0 0-11 16,0 0 13-16,0 0 6 0,0 0-12 16,0 0-35-16,38-27-14 0,-43 48 5 15,1 4 4-15,-1 3-1 16,-1 4-2-16,1 3-4 0,-3 7-1 15,-3-2-2-15,2-1 0 0,0-3-1 16,1-3-1-16,0-5 2 0,2-6-2 16,3-7-2-16,3-5 1 0,3-6-1 15,7-4-5-15,4-1 7 16,3-12 2-16,7-9-3 0,5-9 0 16,5-6 26-16,8-7-22 0,2-9 8 15,7-3 19-15,-3-5 33 0,2-1-13 16,-6-1-18-16,-4 5-14 0,-9 4-12 15,-11 9-4-15,-8 7-1 16,-9 7 4-16,-3 4 0 0,-11 10-1 16,-1 1 0-16,-2 7 1 0,-4 5-6 15,-4 4 0-15,-5 16 0 0,-4 9-39 16,-2 8 0-16,3 2-21 0,2 6-66 16,5-1-9-16,2-1-130 15,7-6-201-15</inkml:trace>
  <inkml:trace contextRef="#ctx0" brushRef="#br0" timeOffset="695035.9264">7637 17905 449 0,'0'0'0'16,"0"0"147"-16,0 0-3 15,0 0-90-15,0 0-25 0,0 0 26 16,0 0-11-16,0 0-7 0,0 0 6 16,2 176 3-16,-2-142-15 0,0-2-4 15,0-5-10-15,0-4-7 0,0-5-2 16,1-4-1-16,-1-6-3 0,0-2-3 16,0-1 0-16,0-2 1 15,2-3-4-15,1 0-46 0,0-8-22 16,1-1-43-16,3-7-60 0,-2-4-99 15</inkml:trace>
  <inkml:trace contextRef="#ctx0" brushRef="#br0" timeOffset="695178.9816">7755 17908 665 0,'0'0'0'16,"0"0"205"-16,0 0-174 0,0 0-62 16,0 0-260-16</inkml:trace>
  <inkml:trace contextRef="#ctx0" brushRef="#br0" timeOffset="695734.6989">8285 17800 938 0,'0'0'0'0,"0"0"-12"0,0 0 13 16,0 0 80-16,0 0-76 0,0 0-5 15,0 0 0-15,0 0 5 16,-100 65-6-16,76-51 2 0,-3-1 0 15,2 7-1-15,3 2 0 0,4 2 3 16,4 2 0-16,8-6-2 0,5-1-2 16,4 0-2-16,9-3 4 0,5 0 0 15,6 2 10-15,2-1 29 16,8 1 1-16,2 0-1 0,-1 1-23 16,1 0-7-16,-4 2-3 0,-8-2-2 15,-6 1-3-15,-7 2 0 0,-7 0 2 16,-3 2 1-16,-3-4-3 15,-8 4 3-15,-4-4 0 0,-7 2-6 0,-2 0 1 16,-4-4 0-16,-5 0-43 16,-2-3 7-16,-2-4-7 0,1 0-24 15,2-3-9-15,6-2 4 0,4-4 13 16,8 2 32-16,8-4 26 16,6 0 1-16,2-6 0 0,12-2-66 15,4-7 67-15,9-3-1 0,3-3 0 16,3-4 5-16,6-7 1 0,3-1-1 15,1-7 4-15,1 0 12 0,3-3 8 16,0-1 10-16,0-1 4 0,-1-5-3 16,-4 1 16-16,-3-1-20 0,-6 6-19 15,-9 7-5-15,-3 9 12 16,-7 9 5-16,-5 6 13 0,-5 7 1 16,-2 5-9-16,0 1 1 0,0 1-12 15,0 2-11-15,-2 6-6 0,-1 3-2 16,-1 8-4-16,1 10 0 0,2 4 0 15,1 4 5-15,0-1-7 16,0-4 4-16,3-2-1 0,3-6-2 16,2-4-55-16,-2-5-21 0,2-4-30 15,0-6-19-15,0-6-17 0,1 0-78 16,-2-14-40-16</inkml:trace>
  <inkml:trace contextRef="#ctx0" brushRef="#br0" timeOffset="695867.3983">8747 17711 886 0,'0'0'0'0,"0"0"93"16,0 0-90-16,0 0-6 0,0 0-288 15,0 0-43-15</inkml:trace>
  <inkml:trace contextRef="#ctx0" brushRef="#br0" timeOffset="696630.899">9384 17402 715 0,'0'0'0'16,"0"0"40"-16,0 0 0 15,0 0-22-15,0 0 1 0,0 0 13 16,0 0 18-16,0 0-8 0,0 0-14 15,-47 229-6-15,47-181-10 0,2-4-10 16,0-5 1-16,0 1 0 0,-2-3-4 16,0-3-1-16,-4-5 1 0,-1-6-7 15,-2-7-6-15,1-2-11 16,-1-7 2-16,-1-3 12 0,1-4 1 16,-2 0-52-16,-2-6-46 0,-1-2 42 15,1-3-10-15,-1-4-33 0,2-6 18 16,2-1 2-16,1 1 19 15,7 5 70-15,0 4 0 0,0 5 182 16,8 4-69-16,2 3-9 0,5 3-10 16,3 5-19-16,0 0-9 0,2 3 18 15,1-6-19-15,3-2-8 0,-3 2 8 16,4-5-24-16,1 0-15 16,-3 0-13-16,2 0-8 0,-4 0-3 15,-3 0-4-15,-2 0 3 0,-2 0 0 16,-4 0-2-16,-2 0 2 0,-2 3-1 15,-4 0 0-15,2 3 0 0,-4 2 4 16,0 2 0-16,-5 5 2 0,-1 3-2 16,-3 0-2-16,1 0 0 15,4-1-3-15,-1-2-5 0,4-7-6 16,1 0-3-16,5-2-6 0,3-2 12 16,1-3 5-16,5 1 1 0,0-2 6 15,1 0-1-15,0 0 2 0,2 0-1 16,-1 0-2-16,1 0-2 0,-1 0 0 15,2 0 1-15,-3-4-106 16,6-4 11-16,2-5-13 0,1-3-26 16,2-4 43-16,2-8 37 0,2-2 43 15,-3-5 16-15,1-3 14 0,-2-8-12 16,-4-4-2-16,-3-6-5 0,0-10 0 16,-1 4 4-16,-2 3 30 15,-2 17 73-15,-2 15-3 0,-4 14 4 16,-6 10-2-16,-1 1-30 0,-1 5-25 15,-4 14-34-15,-4 5-12 0,3 22-3 16,-4 15-4-16,5 4 4 16,0 6-2-16,4-4 0 0,4-7 0 0,1 0-21 15,5-7-19-15,-1-7-29 16,2-2-35-16,5-9-104 0,-3-3-90 16</inkml:trace>
  <inkml:trace contextRef="#ctx0" brushRef="#br0" timeOffset="697285.4613">11991 17674 444 0,'0'0'0'0,"0"0"36"15,0 0 62-15,0 0-10 0,0 0-54 16,0 0 2-16,0 0 19 0,0 0 1 15,0 0-12-15,-227-118-13 0,197 134-11 16,3-2-6-16,5 1-3 0,7 1-2 16,4-2-4-16,10 10-1 15,1 4 1-15,10 0-4 0,6 3 4 16,8 4-1-16,3-3 9 0,3 1 10 16,1-1-5-16,2-6 2 0,-3 0-2 15,-6 0 7-15,-5-4 0 0,-7 2-5 16,-7-4 7-16,-5-2 1 0,-3-4 1 15,-11-2 0-15,-5 2-10 16,-6-4-10-16,-4 0-6 0,-5-2-2 16,-4-6 2-16,1 0-2 0,-2-2-1 15,3-4 0-15,1-2-34 0,5 0-33 16,4-1-14-16,7 1 13 16,7 3-5-16,10-3-13 0,2 3-34 15,9-3-173-15,8-1 8 0</inkml:trace>
  <inkml:trace contextRef="#ctx0" brushRef="#br0" timeOffset="697429.572">12083 17889 817 0,'0'0'0'16,"0"0"157"-16,0 0-83 0,0 0-45 16,0 0-9-16,0 0 16 0,0 0-15 15,0 0-12-15,0 0-9 0,18 286 0 16,-20-274 3-16,2-7-3 0,1-5-45 15,8-1-36-15,2-10-78 16,0-3-67-16,3-7-40 0</inkml:trace>
  <inkml:trace contextRef="#ctx0" brushRef="#br0" timeOffset="697831.0715">12410 17944 615 0,'0'0'0'0,"0"0"217"0,0 0-74 16,0 0-61-16,0 0-24 0,0 0-15 16,0 0-1-16,0 0-27 0,0 0-14 15,9-10-1-15,-22 19 0 0,1 0-10 16,4 1-1-16,1 2-4 0,6 1 4 15,1 4 2-15,8 4 6 16,7 3 4-16,3 1 0 0,9 5-2 16,3-1 1-16,4 4 17 0,0-2-6 15,-4 1-8-15,-4-2-2 0,-9-2-2 16,-8-2 1-16,-6-1 0 0,-3-5 0 16,-4-2 6-16,-4-2-6 15,-5-2 0-15,-2 0 6 0,-8 1-5 16,-5-2-2-16,-2-1-21 0,-4 1-1 15,2-5-26-15,-4-2 1 0,-1-1-22 16,3-3-52-16,3-2 12 0,4 0-28 16,8-7-43-16,6-4-83 0</inkml:trace>
  <inkml:trace contextRef="#ctx0" brushRef="#br0" timeOffset="698623.7664">12851 17909 784 0,'0'0'0'16,"0"0"71"-16,0 0 12 15,0 0-31-15,0 0-35 0,0 0-6 16,0 0-5-16,0 0 4 0,0 0 13 15,18 189 17-15,-16-170-8 0,-2-5-12 16,0-1-7-16,0-1-2 0,-3-5-1 16,1-1-1-16,-2-2-4 0,3-3-1 15,-3-1 0-15,1-4-2 16,3-5-4-16,0-7-26 0,0-2 23 16,2 0 0-16,6 1-1 0,2 2 12 15,0 5 5-15,5 3 20 16,2 5 7-16,2 0-6 0,4 2-2 15,-1 4-4-15,-1 3-14 0,-5 3-8 16,-3 4-2-16,-5 3 0 0,0 2-2 16,-1-2 0-16,-5-2 0 0,3-1-2 15,1-6-3-15,0-2-7 0,3-4-9 16,2-2 5-16,4 0 0 0,5-6-9 16,4-2 14-16,2-4 2 15,2 0-14-15,1 0 18 0,-6 2 4 16,-1 1 0-16,-5 4 2 0,-8 2 14 15,-4 3-8-15,-1 5-5 0,-4 5-1 16,0 0 1-16,0 1 1 0,-4 0-5 16,3-2-10-16,-1-3 0 15,2 0-3-15,0-6 6 0,0 0 6 16,3-1 6-16,2-6 0 0,4-2 2 16,-1 2 0-16,4-2 1 0,4-1-2 15,-1 0-4-15,2-2 0 0,-1 1-69 16,-1-4 0-16,2-1 9 15,5-3 26-15,0-4 1 0,5-2-1 16,2-5 28-16,-6-5 6 0,2-5 0 16,-1-2-1-16,-3-5 1 0,-3-4 6 15,-3-2 4-15,-1-3 10 0,-2-4 11 16,-1 5 1-16,-4 8 16 0,-2 9 6 16,-2 17-4-16,-3 7-5 15,0 8 0-15,-6 6-11 0,0 9-19 16,1 12-18-16,-3 15 3 0,1 16 0 15,1 7 0-15,1 12-6 0,0 0-8 16,2-6 6-16,3-6 7 0,7-12-1 16,1-5-2-16,2-9-8 15,-3-7-50-15,-4-8-37 0,-1-7 29 16,-2-5 2-16,0-6-16 0,0-1 6 16,0-10-42-16,-3-3-152 0</inkml:trace>
  <inkml:trace contextRef="#ctx0" brushRef="#br0" timeOffset="699606.2971">13726 17833 380 0,'0'0'0'16,"0"0"-54"-16,0 0 45 16,0 0 9-16,0 0 0 0,0 0 47 0,0 0 42 15,0 0-35-15,0 0-1 16,135 46 20-16,-129-45 15 0,-4 2-8 15,0 6-3-15,-2 4 0 0,0-1-12 16,0 6-20-16,-3 1-28 16,-2 0-11-16,1-2-4 0,2-1 0 15,1 0-1-15,1-5-2 0,1-2 2 16,4-3 0-16,1-5-1 0,5-1 8 16,0-2 5-16,2-8 6 0,3 2-9 15,0-4-6-15,1 1 3 0,2 3 23 16,0-1 15-16,-1 4-36 0,-2 5-6 15,-2 0-5-15,-3 3 0 16,-3 8 4-16,-1-3-3 0,1 0-4 16,-4 1 2-16,1-2-3 0,-3-4 0 15,0 1 6-15,1-4 0 0,2 0 0 16,-3 0 0-16,1 0 5 0,0 0-6 16,0 0 2-16,-2 0 0 15,0 0-1-15,-1 0 0 0,0 0 2 16,0 0-2-16,0 0-1 0,2 0 0 15,1 0 1-15,0 0 0 0,0 0 3 16,-2 0-4-16,4 0-2 0,-2-3 3 16,0 0 0-16,-1 2 0 15,0 1 0-15,2-1 0 0,-2 1-1 16,0-2 0-16,1 1 0 0,-1 0 1 16,1 1 0-16,0 0-5 0,0 1 2 15,0 2-5-15,0 1-3 0,0 0 3 16,1 0 1-16,0 2 4 0,0-1 4 15,0 3-1-15,1 2 0 16,-2-1-5-16,-1-2-3 0,0 3 3 16,-2-1 5-16,0 1 0 0,0-2 0 15,0 0 0-15,0-2 0 0,-4 1 0 16,1-1-17-16,-3 0-1 0,1-3-11 16,-1 0 6-16,1-2 5 0,-1-1 9 15,1 0 11-15,1-1-4 16,2-5 4-16,2 1-1 0,0-2 0 15,0 0-1-15,0-3 0 0,4 1 0 16,2 0 9-16,2-1 0 0,1 3 5 16,3-2 7-16,3-1 7 15,3 0-1-15,0 2-10 0,-1 2-9 16,0 4-6-16,1 0-3 0,-2 2 1 16,4 0 0-16,1 0 0 0,0 0 1 15,3 0-2-15,3-4-5 0,0 0 6 16,-1-2 0-16,1-1 0 15,-5-2 0-15,1 2 4 0,-4-2 2 16,-6 2 3-16,-3-1-2 0,-4 3 3 16,-5 3 2-16,-1-5 0 0,-7 4-6 15,-2 3-3-15,-2-3-6 0,-3 3-12 16,0 3 11-16,-4 4 2 0,2 3-2 16,-1 4-4-16,0 0-8 15,-3 4 1-15,4 0 15 0,-3-2 0 16,9 3-1-16,3-4 1 0,3-1 3 15,4 1-3-15,7 1 0 0,6-1 17 16,8 0 4-16,3-3-1 0,7-3-7 16,4-2-8-16,-1-2-2 0,-1-1-6 15,-3 0-80-15,1-1-40 16,-1-3-76-16,-6 0-169 0</inkml:trace>
  <inkml:trace contextRef="#ctx0" brushRef="#br0" timeOffset="718503.0642">8232 9260 366 0,'0'0'0'16,"0"0"78"-16,-4-11-17 0,4 9-11 15,0 1-7-15,0 1 1 0,0 0-5 16,0 0-20-16,0 0-12 0,-3 3-3 16,2 2-1-16,-1 4-1 0,-1 2 2 15,1 1 3-15,-2-1 1 16,1 4-1-16,-2 1-2 0,-1-1-3 15,1 2 1-15,-4 2 2 0,-1 1 0 16,-2 2-4-16,-2-1 2 0,-1 0-2 16,1 1 2-16,-2-3-3 0,5 2 0 15,1-2 1-15,4-2-1 0,1 1 0 16,2-4 0-16,0-1 8 16,3-1 3-16,0-4-1 0,6 1 10 15,8-2 22-15,4 0 14 16,7-2-20-16,6 2-12 0,5-4-4 0,2 1-7 15,3-1 4-15,1-3-6 16,-5 1-4-16,-1 1-4 0,-4-2-4 16,-4 1 1-16,-6 0 0 0,-5 3-64 15,-4-1 26-15,-4-1-31 0,2 0-47 16,-3-2-6-16,-1 0-71 0</inkml:trace>
  <inkml:trace contextRef="#ctx0" brushRef="#br0" timeOffset="718744.5918">8516 9549 478 0,'0'0'0'0,"0"0"234"16,0 0-161-16,0 0-49 0,0 0-20 15,0 0-3-15,0 0 0 0,0 0 5 16,0 0 25-16,250 97 26 15,-244-78-29-15,-6 1-3 0,0 0 9 16,-2 1 9-16,-9 0 3 0,-6 1-7 16,-3 2-17-16,1 0-11 0,-3-3-9 15,-1 3 0-15,2-4-2 0,4-1 0 16,-1 1-205-16,2-3-54 0,-3-4-372 16</inkml:trace>
  <inkml:trace contextRef="#ctx0" brushRef="#br0" timeOffset="764856.1936">7226 17098 369 0,'0'0'0'0,"0"0"68"15,0 0 20-15,0 0-32 0,0 0-31 16,0 0-3-16,0 0-13 0,0 0-7 15,0 0 2-15,-75-35-5 0,75 33 2 16,0-4 0-16,0 0 7 0,0 1 10 16,3 0 8-16,2 3 9 15,3-1-14-15,7 0 3 0,8 1 6 16,9-3 13-16,9 1 11 0,12-4-18 16,9 0-7-16,8-4-6 0,10 1-7 15,3 2-3-15,-1-1-7 0,3 0-2 16,-4 3 0-16,-1 2 2 0,-3 3-3 15,-4 2-3-15,-2 0 0 16,-5 0 3-16,-6 0-3 0,-8 0 0 16,-8 2 0-16,-12-1 0 0,-10 1 2 15,-10-2 9-15,-7 1 22 0,-5-1 40 16,0 0 26-16,-5 0-31 0,-5-6-50 16,-5 2-17-16,-3-1-2 15,-4 1 0-15,-2-1-3 0,-2 3-22 16,2 2-8-16,2 0 3 0,2 0-7 15,4 0-50-15,6 6-25 0,7 1-63 16,3-2-95-16,11-4-82 0</inkml:trace>
  <inkml:trace contextRef="#ctx0" brushRef="#br0" timeOffset="765480.3925">10767 17094 403 0,'0'0'0'0,"0"0"54"16,0 0 17-16,0 0 12 0,0 0-5 16,0 0-6-16,0 0 0 0,0 0-25 15,0 0-30-15,-71-43-18 16,86 43 2-16,5-1 28 0,10 0-17 15,8-1 7-15,11 0 3 0,12-3 0 16,10 1 8-16,9-5-5 0,9 0-3 16,6 0 2-16,2-2-5 15,-2 0-6-15,-3 0-8 0,-9 1-1 16,-9 0-2-16,-9 4 0 0,-14-4-1 16,-13 6 2-16,-15-3 4 0,-11 3 4 15,-12-2 6-15,-8 4 17 0,-13-3-28 16,-10 1-3-16,-11 2-4 0,-5 2-15 15,-8 0-4-15,-5 0 6 16,-5 0 3-16,-1 0 5 0,1 2 4 16,2 1 4-16,6-2-2 0,7 2 0 15,12 0-81-15,10-3 13 0,11 2-79 16,15-2-78-16,2-1-119 0</inkml:trace>
  <inkml:trace contextRef="#ctx0" brushRef="#br0" timeOffset="765998.3284">13075 17145 552 0,'0'0'0'0,"0"0"136"0,0 0-68 16,0 0 0-16,0 0-25 15,0 0-42-15,0 0 1 0,0 0 10 16,0 0 29-16,113-52 24 0,-27 47-6 16,10-2-13-16,11 2-11 0,6-1-18 15,-1 3-13-15,0-1-3 0,-7 3-1 16,-13 1 0-16,-16 0-17 15,-21 0 6-15,-24 0 15 0,-20 0-2 16,-15 0 16-16,-18 0 36 0,-16 5-37 16,-10 0-14-16,-15-1-6 0,-11-1-42 15,-9-2 0-15,-4-1 12 0,-2 4-12 16,1 0-26-16,6 1-52 0,2-3-159 16</inkml:trace>
  <inkml:trace contextRef="#ctx0" brushRef="#br0" timeOffset="1.0672E6">14092 15605 698 0,'0'0'0'0,"0"0"80"16,0 0-9-16,0 0-25 0,0 0-19 15,0 0-7-15,0 0-8 0,0 0-8 16,305-60-2-16,-246 60-2 0,-1 0 0 16,-2 3-20-16,-5 1 1 0,-3-1 14 15,-7 0 5-15,-2 1 0 0,-4-2 7 16,-7 0 9-16,-4 0 1 15,-9-2-8-15,-11 2-7 0,-4 0-2 16,-9 3 0-16,-11 1 9 0,-13 4-6 16,-12-3-1-16,-16-1-1 0,-10 3 1 15,-9-5 0-15,-10 4 8 16,2 1-3-16,7 1 11 0,12 2 5 16,19-4-4-16,21 2-10 0,16-6-6 15,13 0-6-15,18-1 4 0,13-3 2 16,11 0-4-16,10 0 0 0,11-4-24 15,5 1-47-15,8 0-115 0,-3-6-168 16</inkml:trace>
  <inkml:trace contextRef="#ctx0" brushRef="#br0" timeOffset="1.06797E6">16383 15587 590 0,'0'0'0'0,"0"0"240"16,0 0-150-16,0 0-23 0,0 0 0 16,0 0-18-16,0 0-3 0,0 0-12 15,57-246-18-15,-35 194-9 16,1-7 0-16,6-3-2 0,1 2-2 15,0 6-3-15,2 7 0 0,-3 6 0 16,-3 13 0-16,-5 4 1 0,-7 6 3 16,-1 2 7-16,-4 8 3 0,-5 2-2 15,2 3-6-15,-4 3-5 16,-1 11-1-16,0 9 0 0,-1 15 2 16,0 13 0-16,0 7-1 0,0 4 0 15,-1 5 0-15,0 0 0 0,1 0 0 16,1-6-2-16,2-6-1 0,3-8-11 15,-2-9-13-15,-2-8-24 0,4-8 1 16,-3-3-8-16,-2-10-51 16,2-3-9-16,-3-3-22 0,0-6 0 15,-3-7-45-15,-5-6-140 0</inkml:trace>
  <inkml:trace contextRef="#ctx0" brushRef="#br0" timeOffset="1.06809E6">16597 15238 556 0,'0'0'0'16,"0"0"253"-16,0 0-159 0,0 0-39 15,0 0-16-15,0 0-5 0,0 0 18 16,0 0 1-16,0 0-40 0,148 11-11 16,-105 1-4-16,-7 0-186 0,0-2-90 15,-7-2-267-15</inkml:trace>
  <inkml:trace contextRef="#ctx0" brushRef="#br0" timeOffset="1.06848E6">17150 14918 477 0,'0'0'0'16,"0"0"317"-16,0 0-216 0,0 0-35 15,0 0-9-15,0 0-24 0,0 0 1 16,0 0-5-16,0 0-13 0,32 102-1 16,-32-58 9-16,-5 2 3 0,0 5-6 15,-4-1-13-15,3-1-4 0,-2-1-3 16,-3-8-2-16,2-2-41 16,-2-6-12-16,3-4-47 0,2-3 20 15,2-8 20-15,4-1 13 0,2-7 32 16,10-4 13-16,5-2 6 0,8-1 50 15,7-2-5-15,6 0 23 16,8-7-8-16,3 1-10 0,5-2-12 16,2 0-19-16,-3 4-19 0,-3-4-6 15,-2 3-116-15,-8-1-25 0,-7 0-61 16,-9-1-52-16</inkml:trace>
  <inkml:trace contextRef="#ctx0" brushRef="#br0" timeOffset="1.06863E6">17301 15109 796 0,'0'0'0'0,"0"0"137"15,0 0-146-15,0 0-277 0</inkml:trace>
  <inkml:trace contextRef="#ctx0" brushRef="#br0" timeOffset="1.06877E6">17243 15036 681 0,'0'0'0'0,"0"0"185"0,0 0-160 0,0 0-50 16,0 0-426-16</inkml:trace>
  <inkml:trace contextRef="#ctx0" brushRef="#br0" timeOffset="1.06953E6">17937 15072 593 0,'0'0'0'0,"0"0"159"16,0 0-51-16,0 0-71 0,0 0-19 15,0 0 4-15,0 0-3 16,0 0 4-16,0 0 2 0,-191-53-8 16,161 56-9-16,5 5-2 0,4 1-2 15,2 4-3-15,5 1-2 0,5 1 1 16,7 1-1-16,4 3-4 0,12 0 3 15,8 4 1-15,6 2 1 16,9 1 0-16,5 0 6 0,0 4 21 16,0-2-12-16,-7 0-12 0,-6 1-2 15,-8-2-1-15,-13-2 0 0,-7-4 5 16,-4-3 1-16,-12-1 10 0,-3-3-1 16,-6-3-8-16,-10-3-3 0,-10 3-3 15,-4-2-2-15,-3-4-26 16,-2 2-48-16,5-7-45 0,2 0-109 15,6-8-329-15</inkml:trace>
  <inkml:trace contextRef="#ctx0" brushRef="#br0" timeOffset="1.06979E6">18197 15554 819 0,'0'0'0'0,"0"0"303"16,0 0-220-16,0 0-57 0,0 0-23 16,0 0-6-16,0 0-35 0,0 0-12 15,6 1-3-15,-4-5-7 0,-1-1-52 16,1 5-34-16,2-3-83 15,3 0-297-15</inkml:trace>
  <inkml:trace contextRef="#ctx0" brushRef="#br0" timeOffset="1.07041E6">18615 15033 173 0,'0'0'0'0,"0"0"233"15,0 0-127-15,0 0 14 0,0 0-34 16,0 0 12-16,0 0-7 0,0 0-31 15,0 0-6-15,13-45-2 0,6 45-18 16,4 3-26-16,2 5-5 16,1 3-2-16,-2 3 0 0,-5 3-2 15,-3 1-15-15,-6 0 11 0,-3 1 4 16,-4-3 2-16,-3 1-2 0,0-3-15 16,-7 1-3-16,-7-3-3 0,-3-3-20 15,3 1-13-15,-1-3-18 0,8-1-77 16,6 1 22-16,2-2 25 15,7 2 97-15,6 2 12 0,-3 1 197 16,-2 2-112-16,-1 2-9 0,-4 4 14 16,-4-1-14-16,-5 0-40 0,-6-1 1 15,-4-2-24-15,-3 1-11 16,1-1-4-16,-2-1-3 0,6-4-2 16,1 1-36-16,3-3-67 0,2 0-26 15,0 0-38-15,-3-4-31 0,0-2 34 16</inkml:trace>
  <inkml:trace contextRef="#ctx0" brushRef="#br0" timeOffset="1.07192E6">17127 15299 503 0,'0'0'0'16,"0"0"197"-16,0 0-104 0,0 0-29 15,0 0-19-15,0 0-15 0,0 0-17 16,0 0-4-16,127-16-5 16,-113 17-2-16,-4 0 0 0,-1 1-2 15,2-2 0-15,-2 0-18 0,-1 0-11 16,-2 0-16-16,1-3-43 0,-5-1-47 15,-2-2-86-15</inkml:trace>
  <inkml:trace contextRef="#ctx0" brushRef="#br0" timeOffset="1.07216E6">17080 14997 643 0,'0'0'0'0,"0"0"173"16,0 0-102-16,0 0-49 0,0 0-1 15,0 0 41-15,0 0-1 0,0 0-13 16,0 0-28-16,170 11-16 16,-121-11-1-16,-2 1-6 0,-3 0-84 15,-5 1-34-15,-7 4-111 0,-4-1-24 16,-7-1-173-16</inkml:trace>
  <inkml:trace contextRef="#ctx0" brushRef="#br0" timeOffset="1.07276E6">18885 15507 815 0,'0'0'0'0,"0"0"292"15,0 0-224-15,0 0-47 0,0 0-14 16,0 0-7-16,0 0 0 0,0 0-70 16,0 0 2-16,-11-19-43 0,2 22-143 15,0-1-64-15</inkml:trace>
  <inkml:trace contextRef="#ctx0" brushRef="#br0" timeOffset="1.07309E6">19287 15243 483 0,'0'0'0'0,"0"0"-4"0,0 0 6 16,0 0 12-16,0 0 23 0,0 0-17 15,0 0-10-15,0 0-3 16,-135 5-2-16,119 12 0 0,5 1-3 16,5 0-2-16,2 2 0 0,4 2 30 15,0 0 3-15,3 0 16 0,2-1 36 16,5-2-13-16,1-3-24 0,0-1-10 16,3-1-12-16,5-3 0 0,-1 0 1 15,2-4-10-15,7-4-9 16,4-3-1-16,11-7-3 0,2-6 0 15,8-3 5-15,2-3-7 0,-1-1 0 16,-6-1-4-16,-13 0-31 0,-18 2 15 16,-15 0 11-16,-7 3-3 0,-11 3-23 15,-8 1-49-15,-3 3-72 16,-6 6-94-16</inkml:trace>
  <inkml:trace contextRef="#ctx0" brushRef="#br0" timeOffset="1.08255E6">961 12531 397 0,'0'0'0'16,"0"0"67"-16,0 0 10 0,0 0-22 15,0 0-37-15,0 0-3 16,0 0 13-16,0 0-2 0,-70 10 3 15,68-8 3-15,-1 1-9 0,1-3 15 16,0 0 2-16,2 0-9 0,-3 0 4 16,0 0-4-16,0 0-14 0,2 0-5 15,-3 0-2-15,4 0-1 0,0 1-2 16,-1 1-5-16,1 1 0 16,-1-3-1-16,0 2-1 0,0 0 0 15,0-2 4-15,1 0-2 0,0 0 2 16,0 0-2-16,0 0-1 0,0 0 2 15,0 0 0-15,1 0-3 16,2 0 0-16,2-3 17 0,0 0 17 16,3-1-10-16,1-1-3 0,-2-2-5 15,8 3-7-15,-3 2-5 0,3 1-1 16,1 1-2-16,1 0 1 0,-3 0-1 16,-5 1 1-16,1 4-2 0,-4-2 0 15,3 2 3-15,-2 1-3 16,-2 1 0-16,-3 5 4 0,-2 3 4 15,0 1-5-15,-1 2 0 0,-5 0-5 16,-2 2-14-16,-1-4 8 0,3 0 3 16,0-3 1-16,-1-2 4 0,2-4 0 15,2-1 0-15,3-2-10 16,1-2 3-16,7 3 0 0,3-1 5 16,-1 0 2-16,2 0 0 0,4 3 0 15,-3-1 4-15,3 0-5 0,-7 2 2 16,-1 1 0-16,-4 0 7 0,0-2 17 15,-2 5 6-15,-2-2 8 0,-2 5 2 16,-9 1-15-16,-3 2-5 16,-3 1-9-16,-2 1-3 0,-4 1-3 15,0 1-1-15,2 0-2 0,-3 0-5 16,5-2 3-16,2 0 0 0,2-3-2 16,2 0-18-16,2-2-24 0,0 0-15 15,2 1 10-15,2-6-23 16,6-1-45-16,1-2-23 0,0-3-74 15,6 1-139-15</inkml:trace>
  <inkml:trace contextRef="#ctx0" brushRef="#br0" timeOffset="1.08301E6">1257 12531 505 0,'0'0'0'16,"0"0"149"-16,0 0-82 16,0 0-11-16,0 0-19 0,0 0 11 0,0 0 2 15,0 0-17-15,0 0-6 0,-14-12-18 16,15 21-7-16,3-1 0 15,4 3 0-15,-1 2-1 0,3-1 1 16,3 3-2-16,-1 1 0 0,4 2 6 16,-4 0 4-16,0-4 7 0,-1 4-2 15,0-4-5-15,3-2-4 16,0 2-2-16,2-2-1 0,-3-2-1 16,-2 1-1-16,1-5 1 0,-3 2-1 15,-2-1 0-15,3 0 1 0,-9 1-1 16,2-2 2-16,1 1-1 0,-3 3 1 15,0 1 1-15,-1-2 0 0,-3 5 0 16,-4 0-2-16,-1-1-4 16,-6 1-12-16,1-5-5 0,-3-2-16 15,-1-4 11-15,3-3 1 0,-1-3-44 16,2-7-62-16,-2-3-62 0,2-5-97 16</inkml:trace>
  <inkml:trace contextRef="#ctx0" brushRef="#br0" timeOffset="1.08316E6">1289 12446 642 0,'0'0'0'15,"0"0"329"-15,0 0-233 0,0 0-46 16,0 0-44-16,0 0-4 16,0 0 0-16,0 0-2 0,84-81 0 15,-61 78-86-15,6 0-3 0,0 2-8 16,-5 1-48-16,-3 0-43 0,0-1 55 15,-3-2-61-15</inkml:trace>
  <inkml:trace contextRef="#ctx0" brushRef="#br0" timeOffset="1.08347E6">1695 12278 573 0,'0'0'0'0,"0"0"212"0,0 0-183 15,0 0-23-15,0 0-5 0,0 0-1 16,0 0 0-16,0 0-1 0,0 0 1 16,-29 159 2-16,33-124-3 0,5-1 0 15,3-1 1-15,1-4 0 0,7-4 61 16,0-4-3-16,0-7-32 16,0-3-12-16,0-4-10 0,-7-6 0 15,-2-1 7-15,4 0 30 0,-6-10 10 16,-1-6 5-16,0-3 7 0,-7-7-10 15,0-3-10-15,-1-2-7 16,0 4-19-16,-8-1-11 0,-4 6-2 16,-7 5-1-16,-5 4-2 0,1 12-2 15,-2-2-111-15,3 3-36 0,4 4-73 16,2 3-160-16</inkml:trace>
  <inkml:trace contextRef="#ctx0" brushRef="#br0" timeOffset="1.089E6">3507 8751 529 0,'0'0'0'0,"0"0"17"0,0 0 38 16,0 0-17-16,0 0-15 0,0 0 5 16,0 0 12-16,0 0 5 0,43-172 16 15,-43 160 15-15,-3-2-17 0,-3 8-20 16,-3 2-3-16,-4 2-10 16,1 2-14-16,-7 0-6 0,1 4 6 15,-4 1-5-15,0-1-2 0,-2 3 6 16,-1 0 1-16,-2 0-1 0,2 4-1 15,-4 0-4-15,-3 2-4 16,-2 5-1-16,-4 5 1 0,-5 11-2 16,-2 2 0-16,-4 8-2 0,1 3 2 15,2 1-2-15,3 2 2 0,7-2 0 16,4 1 0-16,5-1-1 0,5 1 1 16,4-2 0-16,4 1-2 0,3-1 2 15,2-1 0-15,3 0-9 16,1 1 0-16,2-1 6 0,-1 3 3 15,0-3 0-15,0 2-1 0,1-3 1 16,1 1 0-16,1 1 0 0,0 1 0 16,1-3 0-16,0 1-1 0,2-3 1 15,5-5 0-15,5 1 0 16,2-6 0-16,4-6-1 0,3 5 1 16,3-4-1-16,0-1 1 0,1 1 0 15,1 1 0-15,-2 1 0 0,1 2 0 16,-1-1 0-16,-1 0 0 0,-1 2 0 15,0-2 0-15,-2 0 0 0,1-4 0 16,-2-2 0-16,4 0 0 16,-2-2 1-16,-1 3-1 0,-1 0 0 15,-4 3 0-15,0 2 0 0,-2 1 2 16,-2 2-2-16,-2 4 0 0,0 1 1 16,-7 1-1-16,-1 1 0 0,-1-2 0 15,-2 0 1-15,-4 0-1 16,-1-2 0-16,-3-2 0 0,1-1 2 15,-1 0-3-15,-1 0 2 0,-2 4 0 16,0 0-1-16,-4 2 1 0,0 1-1 16,-1 3 1-16,-2 3-1 0,3 5 0 15,-2-3 1-15,0 1-1 0,-1-4 1 16,0-2-1-16,5-4 0 16,-4 0 0-16,4-5 1 0,-2-2-1 15,-2-1 0-15,0-4 2 0,0 1-1 16,-4 2 1-16,-1-1 0 0,-6 1-1 15,1 0-1-15,0-1 0 0,2-5 4 16,1 0-2-16,6-3 10 16,-2-3 5-16,3-2 2 0,4-3-8 15,2-3-7-15,3-3-1 0,0-2 0 16,1-4-1-16,-1 2 1 0,2-4 0 16,-1 0-1-16,0-4 1 0,1-4 0 15,-2 0-2-15,3-2 0 16,1 1 0-16,1-1-1 0,1 2 0 15,-1 2 5-15,1-5-5 0,1 4 0 16,2 0 9-16,-3 0-6 0,3 5 1 16,0 1 0-16,-1 1-1 0,1-2-1 15,1 2 0-15,0 0-2 16,0 0 0-16,0 0 0 0,0 0-3 16,0 0 0-16,4 3 2 0,4-2 1 15,1 4 0-15,2-1 0 0,2-4 0 16,0 5 0-16,3-4 0 0,1 2 0 15,0 3 0-15,0-2 0 16,4 0 0-16,-1-2 2 0,1 1-3 16,0-2 2-16,-1 1-2 0,-2 1 1 15,0-1 0-15,-3 0 0 0,1 2 0 16,0 0 0-16,0 0 1 0,-1 2-1 16,-1 0 0-16,0 0 0 0,0 3 0 15,1 1 0-15,1 1 1 0,-1-3-1 16,0 2 0-16,-4 1 0 15,-1-6 0-15,2 9 1 0,-3-5-1 16,1 3 0-16,1 2 0 0,-1 0 0 16,0-1 0-16,0 3 0 0,0-3 1 15,-1 3-1-15,-1 0 0 0,1 1 1 16,-1 2-2-16,1 0 2 16,-1-1 0-16,-2 2-2 0,0-2 1 15,-1 1 0-15,1 3 1 0,-2-3 0 16,-1 3 0-16,0 2-2 0,-1-1 1 15,2 2 0-15,-2 0 0 16,0 2 0-16,-2-2 1 0,0 4-1 16,-1 1 0-16,-2 5 1 0,-1 0-1 15,1 3 0-15,-2-1 0 0,-2 0 1 16,2 1-2-16,-1 0 1 0,1 1 1 16,-4-1-1-16,3 0 0 0,1 2 0 15,-1-2-1-15,1 3 1 0,-1 0 0 16,-3 1 0-16,2 0 0 15,0 1 0-15,-1 1-1 0,-1-1 1 16,2 4 1-16,-2-1-1 0,2 0 0 16,-3 1 0-16,2-2 0 0,-1-1 0 15,-1-1 1-15,0 2-1 16,0-1 0-16,0 3 0 0,-3 2 0 16,1-2 1-16,-5 3-1 0,1 3 0 15,-1 1 0-15,1 3 0 0,-2-2 0 16,0 5 0-16,-1-4 0 15,0 0 0-15,1 2 0 0,1-1 0 0,0 0 0 16,0-1 1-16,-1 4-1 16,1-2 0-16,0 1-1 0,0 2 1 15,0 1 0-15,3-2 0 0,-3 2 1 16,6-3-1-16,-2-1-1 0,2 0 1 16,0-1 1-16,-1 2-1 0,2 0 0 15,2-1 0-15,-3 1-1 0,3-1 1 16,2 1 1-16,-1 1-1 15,-1-1 0-15,2-2 0 0,-2 1 0 16,2-4 0-16,-1-2 0 0,1-1 1 16,2-2-2-16,-1 0 0 15,2-4 2-15,0-1-1 0,0 1 0 16,1 0 0-16,-2 0 0 0,2 1 0 16,-1-1 1-16,0-1-1 0,2 4 0 15,0-4 0-15,0 0-1 0,-1 2 2 16,2-4 0-16,-2 1-2 0,2 1 1 15,0 0 0-15,1-1 0 16,3-4 1-16,-1-3-1 0,1-4-1 16,4-2 1-16,0-1 0 0,0-1-1 15,0-3 1-15,1 2 0 0,0 0 1 16,-1 0-1-16,2-2-1 0,0-3 1 16,1-1 0-16,2 1 1 0,0-2 3 15,0 0-1-15,2 1-1 16,1-4 0-16,2 3-1 0,2 0-1 15,1 4 0-15,-1-6-1 0,2 2 1 16,-2-5 0-16,-1 1 0 0,0 2 0 16,-4 4 1-16,2 6-1 0,-1-3 2 15,-1-4-1-15,3 1 1 16,-1-5 2-16,2-4 4 0,2 3 4 16,0-2 2-16,4-6 13 0,3-3-6 15,0-5 2-15,7-2 7 0,-1-6 3 16,3-6-7-16,0 4-10 0,0-6-10 15,-1 1-6-15,-2 4 0 0,1-7 3 16,-3 4-4-16,-4 6 1 16,1 2 0-16,-7 6-81 0,1 0-1 15,0 0-8-15,-2 0-36 0,3 0-108 16,-6 0-163-16</inkml:trace>
  <inkml:trace contextRef="#ctx0" brushRef="#br0" timeOffset="1.09913E6">4675 2183 314 0,'0'0'0'0,"0"0"19"0,0 0 6 15,0 0-2-15,0 0 8 0,0 0-7 16,0 0 30-16,0 0 20 0,0 0 7 16,-107-37 2-16,97 36-14 0,0-3-15 15,-3 3-11-15,-1 0-15 0,-6 1-10 16,-3 0-16-16,-7 0-1 16,-6 1 9-16,-2 1-4 0,-5 1 7 15,-2 1 2-15,2-1 5 0,-4 2-13 16,3 1-6-16,-2 0-1 15,3 3 0-15,4 1 3 0,-1-2-4 16,8 1 2-16,9-3-1 0,8-3 0 16,13-1 0-16,5-1 22 0,17-1-23 15,10-4 2-15,11-5 47 0,14-4-11 16,11-2-9-16,5 2 5 0,7 0 14 16,0 0-10-16,1 0-5 0,-3 3 8 15,-2-3-9-15,-4 1-2 0,-5 0-1 16,-6 1-5-16,-4 0-6 15,-4 0-6-15,-7-3-4 0,-6 3-3 16,-7 0-1-16,-7 2 1 0,-11 4 1 16,-5 0-3-16,-6 2 4 0,-2 0 4 15,-5 2 14-15,-9 1-18 16,-8 0-8-16,-7 0 1 0,-12 8 1 16,-4 3 0-16,-10 2 2 0,-4 0-2 15,-5 2 0-15,2-1-15 0,-4-1-3 16,6-2-1-16,4 1 3 0,9-3 0 15,12-3 17-15,11 1-2 0,11-5-1 16,5-1-1-16,8 3-5 16,3-4-10-16,8 0-13 0,9 0 25 15,11-2 8-15,11-4 0 0,9-3-2 16,9-1 0-16,1 1 0 0,2-1 1 16,-4 1-1-16,-4 4 0 0,-9-3 0 15,-6 4 7-15,-7 1 3 0,-12 1 5 16,-8 2 1-16,-7 0 3 15,-6 0 11-15,0 0 11 0,-9 0-12 16,-11 2-8-16,-10 2-16 0,-11 1-2 16,-13 3-3-16,-8-2 0 0,-6 4 6 15,-6 5-6-15,0-4 0 16,-2 4 1-16,1-1-23 0,5 2-32 16,4 3-35-16,7 3-85 0,4 1-107 15,1 1-287-15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5T00:07:02.8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7126 10928 455 0,'0'0'0'0,"0"0"118"0,0 0-53 16,0 0-19-16,0 0-16 0,0 0 14 15,0 0-6-15,0 0-1 16,0 0 22-16,0-128-13 0,13 115-12 15,1 1-6-15,0 5-17 0,-4 1-8 16,-3 5-2-16,-3 1 1 0,-3 0-4 16,0 3-2-16,-1 3 6 15,0-2 6-15,0 3-9 0,0-1-29 16,-1-3-27-16,0 1-42 0,0 1-13 16,-2-5-21-16,1 4 9 0,-2-2 38 15,0 1-10-15,0 1-108 0</inkml:trace>
  <inkml:trace contextRef="#ctx0" brushRef="#br0" timeOffset="570533.9304">6204 10536 646 0,'0'0'0'15,"0"0"40"-15,0 0 51 0,0 0-34 16,0 0-27-16,0 0-15 0,0 0-6 15,0 0 1-15,0 0 7 0,-184 52 8 16,160-36-1-16,-4 6-10 16,-3 3-7-16,-1 5-7 0,-1 7 0 15,-1 2 4-15,0 4-4 0,1 3 0 16,7 1 2-16,2-3-2 0,6 1 0 16,12-7-1-16,5-3 1 0,3-1-3 15,9-2 3-15,5 2 0 16,4 1 0-16,2-3 2 0,1-1-2 15,3-4 0-15,4-7 0 0,1-4 0 16,5-10 0-16,2-6 0 0,6-10 1 16,2-10-1-16,6-11 9 0,3-11-4 15,6-9 3-15,4-10 1 16,4-2-1-16,-2-9 6 0,3-1-1 16,-2-4-4-16,-2-4-2 0,-1 1-4 15,-7-5-1-15,-2-1-1 0,-7-1 0 16,-4-1 0-16,-7-2 1 0,-2-1-1 15,-4 0 0-15,-3-1-1 16,-1 3 0-16,0 9 0 0,-4 3 0 16,-2 6 5-16,-2 6-1 0,-7-1-1 15,0 10 2-15,-6 1-5 0,-4 6 0 16,-2 6 0-16,-1 5 0 0,0 8 1 16,0 5-1-16,0 11 3 0,0 6-3 15,0 4-4-15,1 4-8 16,-1 10-2-16,0 9 19 0,-3 11-4 15,-4 8-1-15,0 8 0 0,0 6 0 16,0 0 0-16,3 2 1 0,2 4-2 16,-1 1 0-16,0 4 1 0,-1 0 0 15,-7 2 0-15,0 2 1 16,-1 5-1-16,-5 0 0 0,3 3 0 16,-2-1 1-16,1-5-1 0,1-2 0 15,3-4 0-15,-1-6 0 0,3-1 0 16,4-4 0-16,2-4 0 0,3-1 0 15,1-5 0-15,4-3 0 16,4-5 0-16,2-7 0 0,0-4 0 16,3-7 0-16,4-3-5 0,0-7-13 15,0 0 10-15,1-3 4 0,-4-3 2 16,3-4 1-16,-3-4 0 0,2-4 2 16,2-1 1-16,-1-6 0 0,4-5-2 15,1-2 0-15,2-6 5 16,3-3-2-16,2-3 11 0,0 0 4 15,1 1 4-15,-4 9-4 0,-4 11-2 16,-7 9-14-16,-4 8-4 0,-6 14-3 16,-2 4 5-16,-2 11 41 15,0 5-28-15,-2 4-7 0,0 0-3 16,-3-2-2-16,2-3 2 0,0-3-3 16,1-7 0-16,0-3 0 0,3-4 1 15,0 0-2-15,-1-5-15 0,0-3-13 16,-2-4-26-16,0-1-59 0,0-3-32 15,0-7-86-15</inkml:trace>
  <inkml:trace contextRef="#ctx0" brushRef="#br0" timeOffset="570648.1138">7621 10219 873 0,'0'0'0'16,"0"0"-207"-16,0 0 182 0,0 0-75 15,0 0-263-15</inkml:trace>
  <inkml:trace contextRef="#ctx0" brushRef="#br0" timeOffset="570951.8152">8050 10337 661 0,'0'0'0'0,"0"0"-29"0,0 0 39 15,0 0 62-15,0 0-40 16,0 0-3-16,0 0 15 0,0 0-6 16,0 0-19-16,-133 16-2 0,112-4-11 15,3 2-2-15,0 1 2 0,2 2 2 16,0 4 7-16,4 3 8 0,0 2-4 16,6 4-8-16,5 3-1 0,1-2 0 15,6 2 2-15,8-4 2 16,1-3-1-16,7-2-5 0,2-3-4 15,4-4-1-15,2 0 0 0,-2-4-2 16,-2-4-2-16,-2-2-38 0,-2-3-33 16,0 0-45-16,-5-4-33 15,-2 0-22-15,-2-6-62 0</inkml:trace>
  <inkml:trace contextRef="#ctx0" brushRef="#br0" timeOffset="571351.4224">8037 10465 756 0,'0'0'0'0,"0"0"11"0,0 0-10 15,0 0 85-15,0 0-77 0,0 0-5 16,0 0-3-16,0 0-1 0,0 0 0 16,-114 117 0-16,126-108-1 0,6-6 6 15,8 0-2-15,7-1-1 16,4-1 0-16,7 2 0 0,1 1 4 15,2 4 39-15,-3 3-13 0,-3 3 5 16,-8 5-17-16,-10 0-11 0,-5 3-5 16,-9 2-2-16,-7-2 0 0,-2-1 4 15,-4-2 1-15,-6-4 8 16,-1-4-8-16,2-4-5 0,2-7 1 16,4-4-4-16,2-10-40 0,1-3-1 15,11-3 15-15,6 1 16 0,5 0 11 16,3 8 0-16,-1 3 54 0,-1 8-3 15,-6 9-11-15,0 7-6 16,-5 8-13-16,0 2-14 0,-4 4-4 16,-4 1 1-16,-3-3-4 0,1-5 0 15,-1-3-39-15,4-8-21 0,0-6-54 16,3-6 1-16,2 0-26 0,-3-7-74 16,1-7-84-16</inkml:trace>
  <inkml:trace contextRef="#ctx0" brushRef="#br0" timeOffset="571630.2294">9122 9512 587 0,'0'0'0'0,"0"0"51"0,0 0 36 16,0 0 9-16,0 0-49 0,0 0-34 15,0 0-6-15,0 0 24 0,0 0 5 16,-36 447-10-16,36-355 12 16,2 3-3-16,5-4-11 0,3-2-13 15,-1-7-7-15,-1-3-3 0,-2-11 0 16,-1-7-2-16,-5-6-33 0,0-7-27 16,0-3 14-16,-6-12-12 0,3-12-58 15,0-11-10-15,-4-10-21 16,2-7-140-16</inkml:trace>
  <inkml:trace contextRef="#ctx0" brushRef="#br0" timeOffset="571786.7023">8861 10331 956 0,'0'0'0'16,"0"0"120"-16,0 0-50 0,0 0-29 16,0 0-2-16,0 0-1 0,0 0-17 15,0 0-12-15,0 0-5 0,451-69-4 16,-388 64 0-16,-5-2-354 15,-8 0-62-15</inkml:trace>
  <inkml:trace contextRef="#ctx0" brushRef="#br0" timeOffset="572860.5363">5868 8871 651 0,'0'0'0'0,"0"0"201"15,0 0-108-15,0 0-41 16,0 0-25-16,0 0-27 0,0 0 0 15,0 0-2-15,0 0 3 0,-105 321 0 16,89-207-1-16,-4 9 0 0,-2 5 4 16,-4 8-3-16,-1 1 0 0,-5 5-1 15,-3 2 0-15,-5 2 0 16,-1 3 2-16,-4-4-2 0,0 0 0 16,2 0 0-16,8-4 0 0,5-5 0 15,14-5 3-15,7-10-2 0,9-11 1 16,13-11 0-16,11-12 1 15,15-14 2-15,11-14 7 0,15-15 5 16,16-8 3-16,13-11 2 0,17-11 0 16,14-10-10-16,8-4-8 0,12-11-1 15,9-7-1-15,9-1-4 0,7 0-82 16,3-3 39-16,4-1 13 0,-2 2 18 16,2 0 14-16,-6 4 0 0,-4 1 0 15,-1 0 5-15,-7 5 4 16,-8 2 3-16,-8 3-1 0,-11 5-2 15,-7 1-2-15,-7 0-2 0,-6 4-4 16,-11 3 1-16,-9 2-2 0,-13 1 0 16,-9-1 1-16,-15 0-1 0,-7-2 0 15,-11-2 1-15,-8 0-1 16,-7-5 0-16,-9 0 1 0,-3 0-1 16,-7-8 6-16,-3-5 0 0,-1-5 1 15,-2-4-2-15,-3-7 17 0,5-5 1 16,1-6-10-16,7-6 2 0,3-4-3 15,2-11-5-15,6-4-7 0,0-10 0 16,4-5 0-16,4-4-4 16,2-13-9-16,2-1-2 0,2-4-8 15,3-8-1-15,3 2 2 0,-2-2 7 16,1 0 10-16,-2 2 4 0,-3 3 1 16,-5-1 0-16,-5 5 5 0,-5 5 8 15,-5 3 5-15,-2 8-2 16,-7 4-2-16,-3 8-7 0,-3 1-3 15,-8 1-4-15,-6 4 0 0,-2 0 0 16,-7 9-3-16,-4 2 0 0,-3 4 3 16,-2 3 0-16,-5 6 0 15,-5 3 0-15,-3 3 1 0,-9 5-1 16,-5 4 12-16,-7 0 6 0,-6 5-4 16,-5 0-2-16,-9-2-7 0,-6 6-2 15,-10-1-1-15,-3 1-2 0,-7-1 0 16,-3-3 6-16,-7 4-7 0,-4-2 2 15,-4 2 1-15,-8 2-1 16,-4-1 8-16,-2 0-2 0,-4 2-1 16,1 1-5-16,0 2 1 0,5 6-3 15,3 2 1-15,2 5 0 0,2 2-31 16,3 11-23-16,8 8-29 0,7 5-54 16,9 9-82-16,9 5-135 15</inkml:trace>
  <inkml:trace contextRef="#ctx0" brushRef="#br0" timeOffset="573673.7872">23672 9895 615 0,'0'0'0'0,"0"0"176"0,0 0-87 15,0 0-13-15,0 0-27 0,0 0 2 16,0 0-4-16,0 0-19 0,-300-91-6 16,244 94-4-16,-2 7-1 0,0 3 0 15,-2 0-5-15,4 4-6 16,4 4-3-16,7-1-3 0,12-1 0 16,13 1 1-16,9 2-2 0,11-2-1 15,17 8-2-15,10 5 5 0,14 2 1 16,6 2 1-16,7-1-1 0,3 3-1 15,-3-3 0-15,-1 0 1 16,-8-3-1-16,-10-3 1 0,-7-4-2 16,-9 2 0-16,-12-4 0 0,-5-1 2 15,-7 1 0-15,-12 0 4 0,-6-3 0 16,-11-1 7-16,-9-3-1 16,-4-2-4-16,-11-4-3 0,-7-1-3 0,-4-4-2 15,-4-5 0-15,1-1 0 16,3 0-14-16,8-1-18 0,9-4-23 15,9 1-59-15,15 0-26 0,11-2-97 16,10 0-170-16</inkml:trace>
  <inkml:trace contextRef="#ctx0" brushRef="#br0" timeOffset="573969.6465">24172 10113 777 0,'0'0'0'0,"0"0"3"0,0 0 1 16,0 0 23-16,0 0 54 16,0 0 17-16,0 0-3 0,0 0-21 15,0 0-36-15,11-13-12 0,-52 23-9 16,-6 2-6-16,-3 4-8 0,-3 1 0 16,-3 4-3-16,1 6 0 0,4-4 0 15,4 11 1-15,4 1-1 16,8 1 0-16,8 3 0 0,10-2 1 15,12 3 0-15,6-3-2 0,15-1 2 16,11-3 3-16,6-5-2 0,6-2 2 16,3-5-8-16,2-3-66 0,1-6-10 15,0-5-65-15,-1-5-23 16,-5-2-43-16,-3-3-42 0</inkml:trace>
  <inkml:trace contextRef="#ctx0" brushRef="#br0" timeOffset="574144.1996">24117 10263 760 0,'0'0'0'0,"0"0"179"16,0 0-132-16,0 0-31 0,0 0-9 16,0 0-5-16,0 0 0 0,0 0-3 15,0 0-1-15,-320 188-48 0,318-164-105 16,2-2-75-16,8-2-131 15</inkml:trace>
  <inkml:trace contextRef="#ctx0" brushRef="#br0" timeOffset="574388.9652">24540 10520 480 0,'0'0'0'16,"0"0"9"-16,0 0 3 0,0 0-20 15,0 0-33-15,0 0 14 16,0 0 39-16,0 0 41 0,0 0 27 16,-198 158 13-16,178-158-12 0,2-11-5 15,7-6-18-15,6-5-12 0,5-6-24 16,2-4-14-16,16-5 5 0,12-1 37 16,16-5 18-16,11 1-8 15,11 2 8-15,7 2-41 0,2 5-26 16,-7 5-2-16,-1 4-337 0,-6 4 20 15</inkml:trace>
  <inkml:trace contextRef="#ctx0" brushRef="#br0" timeOffset="574829.6221">25503 10154 651 0,'0'0'0'15,"0"0"145"-15,0 0-94 16,0 0-43-16,0 0 3 0,0 0 14 15,0 0-16-15,0 0-5 0,0 0 3 16,34 158 11-16,-22-113-1 0,-2-1 14 16,-2-2-5-16,1-4-18 0,0-5-5 15,-4-3 3-15,2-6 2 16,-4-5 19-16,3-7-8 0,1-7-15 16,3-3 4-16,8-2 19 0,2-13-7 15,10-6-11-15,5-8 1 16,9-3-1-16,2-3-8 0,9 0 0 0,0 3-1 15,1 3 0-15,-6 4-103 16,-3 8 8-16,-3 2-5 0,-2 2-78 16,-5 3-33-16,2-1-91 0</inkml:trace>
  <inkml:trace contextRef="#ctx0" brushRef="#br0" timeOffset="575017.9967">26545 10222 704 0,'0'0'0'16,"0"0"239"-16,0 0-194 0,0 0-23 15,0 0-8-15,0 0-9 0,0 0-3 16,0 0 0-16,-130 4 0 0,97 13 0 16,0 0 0-16,-1 5 4 0,1 5-1 15,5 4-3-15,4 0 0 16,6 4-3-16,7-1 2 0,11 0 0 16,1-2 0-16,11-5-1 0,9-3 0 15,1-3 4-15,1-3-5 0,1-4-18 16,2 0-71-16,-1-6-119 15,-1-1-136-15</inkml:trace>
  <inkml:trace contextRef="#ctx0" brushRef="#br0" timeOffset="575172.9365">26302 10430 559 0,'0'0'0'15,"0"0"25"-15,0 0-61 0,0 0-47 16,0 0-84-16,0 0-61 0</inkml:trace>
  <inkml:trace contextRef="#ctx0" brushRef="#br0" timeOffset="575411.5902">26690 10556 699 0,'0'0'0'0,"0"0"177"16,0 0-121-16,0 0-16 0,0 0-27 15,0 0-10-15,0 0-6 0,0 0-47 16,0 0 17-16,72 205-24 16,-90-192 7-16,1-3 21 0,-2-5 28 15,5-5 2-15,2-7 24 0,6-8-22 16,6-9-6-16,2-3-32 0,14-6 39 16,8-1 16-16,9-2 3 0,10-3 29 15,10-3-2-15,2 0-10 0,-1 1-16 16,-4 1-21-16,-8 2-6 15,-12 4-375-15,-12-2-25 0</inkml:trace>
  <inkml:trace contextRef="#ctx0" brushRef="#br0" timeOffset="576622.6342">22143 8449 653 0,'0'0'0'0,"0"0"205"16,0 0-175-16,0 0-25 0,0 0-7 15,0 0 2-15,0 0 0 0,0 0 6 16,0 0 1-16,-85 351 1 0,81-250-2 16,-2 11 2-16,-2 4 0 15,-3 4-2-15,0-1-4 0,-3 1 2 16,1 1 2-16,-3 4-1 0,0 3-2 15,-1 3 3-15,4-5 3 0,2-1-3 16,2-4 4-16,8-7 12 0,1-3 13 16,8-8 9-16,10-6-11 0,10-3-6 15,12-9-6-15,13-6-8 16,15-9-1-16,12-10 0 0,13-6-1 16,12-5-10-16,12-8 2 0,13-3-1 15,9-6-1-15,8-2-1 0,4-5 0 16,6-4 1-16,8-2-2 0,8-5-2 15,8-4-3-15,6 1-9 16,5-2 3-16,1-1 1 0,6-4 3 16,0-4 7-16,5 0 2 0,-2-3-1 15,3-3 0-15,0 0 0 0,4-1 4 16,4-3 0-16,-6 0-4 0,-6-1 0 16,-8 0 1-16,-10 1-1 0,-8-2 0 15,-5 1 0-15,-11-2-2 16,-12-1-2-16,-14 1 3 0,-14-1-1 15,-14 1 1-15,-11-1 1 0,-13 3 0 16,-11 2 0-16,-11-1 0 0,-11 1 0 16,-11 1 2-16,-10 2-2 0,-10 0 0 15,-7-3 3-15,-7 2-1 16,-3-3 1-16,-3-6-1 0,-3-2-1 16,-1-5-1-16,0-6 0 0,3-1 2 15,-2-8-3-15,1-3 2 0,2-1-1 16,-2-2 0-16,1-4 0 0,2-2 0 15,1-4 0-15,1-1 1 16,0-5-1-16,6-7 0 0,6-2 0 16,2-8 21-16,3-6-9 0,4-4-4 15,6-3-5-15,3-2 0 0,5-1-3 16,6 1 0-16,0-1 0 16,-2 4 0-16,2 0 0 0,-4 0 0 0,-1 0 0 15,-4 5 1-15,-5-2-2 16,-5 5-2-16,-4 2 4 0,-2 2-2 15,-5 2-6-15,-5 2-1 0,-5 2 1 16,-2 3-8-16,-12 4 2 16,-7 3 4-16,-5 6 0 0,-9 4 5 0,-6 6 2 15,-5 4 1-15,-9 4-1 16,-4 5 3-16,-5 4-2 0,-8 0 1 16,-4 5-1-16,-2 0 0 0,-6 3 1 15,-6 0 0-15,-3 2-4 0,-8-1-2 16,-6 2-1-16,-6 3 2 15,-9 2 4-15,-7-1 1 0,-11 5 0 0,-8-2 13 16,-8 5 0-16,-4 2 5 16,-3-1-10-16,-4 2-4 0,-5 2-2 15,-4 0-1-15,-4 0 0 0,-1 2-2 16,-9 3-4-16,2 1-21 0,-3 0-27 16,-7 3-32-16,3-2 4 15,3 3-70-15,0-3-36 0,5-1-125 16</inkml:trace>
  <inkml:trace contextRef="#ctx0" brushRef="#br0" timeOffset="578011.6182">10448 9924 365 0,'0'0'0'0,"0"0"149"0,0 0-62 16,0 0-21-16,0 0-22 0,0 0-23 15,0 0-1-15,0 0 4 0,0 0 11 16,-236 2 5-16,234-2 0 0,0-2-7 16,2 2-1-16,0 0-15 0,12 0-13 15,6 0-1-15,8 0 9 0,7 0 5 16,7-3 2-16,8 0-10 16,6-1-3-16,9 2-2 0,6-1-2 15,4 1-1-15,8-2-2 0,4-2 2 16,8 1 1-16,11 0-2 0,7-6 0 15,11 4 2-15,7-5-3 16,11 4 2-16,0-4 0 0,12 3-2 16,7-1 2-16,4-2 0 0,11 6-1 15,5-1 0-15,2 1-1 0,0 1 0 16,2-1 2-16,2-1 0 0,5 2-1 16,8-2 0-16,2 1 0 15,5 2 0-15,-1-8 0 0,10 3 2 16,1-2-2-16,6 3-1 0,-6-2 1 15,1 5 0-15,1 0 0 0,-3 0 0 16,2 3 0-16,-4-2 0 0,-6 3 0 16,-1-3 0-16,-2 3 1 0,2 1-1 15,-4-1 0-15,-1 0 0 16,-5-2 0-16,-2 1 0 0,0-3 1 16,-3 1-1-16,-3 1 0 0,-7-1 0 15,-10 1 1-15,-3 2-1 0,-7 0 0 16,-2-1 0-16,-6 2 0 15,-4 0 0-15,-8 0 0 0,-9 0 0 16,-5 0 0-16,-8 0 0 0,-7 0 0 16,-4 2 0-16,-8 1 0 0,-7 1 0 15,-3-2 0-15,-9 3 1 0,-3-4 0 16,-7 2-1-16,-6 0 0 0,-8 2 1 16,-8 1-1-16,-8-4 0 0,-2 2 0 15,-6 2 1-15,-1-2-1 16,1 0 0-16,1-1-1 0,1-1 1 15,0 0 0-15,0 0-2 0,2 1 2 16,1-2 0-16,-2 2-2 0,0-1 1 16,1-1 1-16,0 4 0 0,-2-4 1 15,-2 4-1-15,-2-4-1 16,-3 2 0-16,3-2-24 0,0 1 3 16,5-1 3-16,4-1-18 0,2 0-12 15,0 3-24-15,1-1-46 0,-3 1-58 16,0-2-99-16</inkml:trace>
  <inkml:trace contextRef="#ctx0" brushRef="#br0" timeOffset="594495.9116">10811 4956 847 0,'0'0'0'16,"0"0"82"-16,0 0-40 0,0 0-19 16,0 0-21-16,0 0-4 0,0 0 4 15,0 0 4-15,-228 76-5 0,174-40 9 16,2 9 17-16,2 3-1 15,5 6 3-15,9 3-3 0,12-1-7 16,14 1 7-16,10-3 9 0,7-5 0 16,11-1-6-16,11-6-6 0,5-4-2 15,4-7-8-15,7-5-8 16,2-6-2-16,1-2-4 0,0-3-45 16,-6-5-75-16,-2 1-108 0,-4-5-122 15</inkml:trace>
  <inkml:trace contextRef="#ctx0" brushRef="#br0" timeOffset="594895.1777">11139 5973 614 0,'0'0'0'0,"0"0"227"16,0 0-124-16,0 0-41 0,0 0 0 16,0 0 12-16,0 0-32 0,0 0-21 15,0 0-3-15,75-356-6 0,-54 296 3 16,4-2 1-16,3-1-9 16,4 4-2-16,8-3 2 0,2 6 6 15,5 2 3-15,2 2 5 0,-1 6-8 16,-6 3-7-16,-6 6-4 15,-6 6 1-15,-6 6-1 0,-9 7-2 16,-5 4 0-16,-5 7 6 0,-5 6-1 16,0 2 6-16,-3 16 4 0,-3 13-21 15,-4 17 7-15,-2 13 1 0,0 12-4 16,1 6-5-16,3-5 5 0,4-3-6 16,-1-10-9-16,4-6-21 0,-1-8-50 15,0-5-14-15,-1-8-23 16,-2-6-53-16,0-4-1 0,-2-12 6 15,-2-4-143-15</inkml:trace>
  <inkml:trace contextRef="#ctx0" brushRef="#br0" timeOffset="595042.5652">11437 5392 742 0,'0'0'0'0,"0"0"245"16,0 0-184-16,0 0 15 0,0 0-9 15,0 0-17-15,0 0-1 0,0 0-29 16,0 0-14-16,267-75-12 0,-234 75-145 15,-9 0-66-15,-12 3-78 0,-8-1-24 16</inkml:trace>
  <inkml:trace contextRef="#ctx0" brushRef="#br0" timeOffset="595769.9193">9836 4572 772 0,'0'0'0'0,"0"0"185"15,0 0-99-15,0 0-68 0,0 0-21 16,0 0 6-16,0 0 46 15,0 0-29-15,0 0-9 0,15 289-5 0,-15-201-2 16,-4 8 2-16,-7 7-1 16,-1 6-2-16,-5 7-2 0,-1 0-1 15,-3 1 0-15,-2-6-10 0,0-6 9 16,0-7 0-16,4-15 2 0,9-5 0 16,9-10-1-16,7-6 7 0,15-5-5 15,9-6 4-15,12-9-6 16,13-9 0-16,13-10 10 0,16-11-4 15,16-7 20-15,15-8-4 0,14-12-11 16,12-2 1-16,8-2 10 0,10 0-14 16,3 0-7-16,-3 3 2 0,-6-1-6 15,-9 2-59-15,-12 0 40 16,-15-3 16-16,-14 2 4 0,-13-3 3 16,-16 2 1-16,-15-2-4 0,-14 2 4 15,-18 1 8-15,-12 1 2 0,-11 0 9 16,-4-1 5-16,-2 2-4 0,-6-2-5 15,-1-1-9-15,-3-6-8 16,1-7 0-16,-1-3 3 0,4-6-3 16,5-9-2-16,3-9 1 0,13-10-3 15,8-7 5-15,6-8-2 0,3-5-3 16,3-3 6-16,6-2-4 0,2-2 1 16,7 0 2-16,6 0 1 0,3 1 1 15,-2-1-2-15,-6 0 1 16,-7 4-2-16,-6 10 0 0,-13 7 0 15,-11 10-7-15,-12 4 7 0,-14 6 0 16,-19 3-7-16,-17 5 11 0,-19 7-3 16,-20 6-2-16,-23 13 0 0,-19 11 1 15,-20 8 0-15,-13 13-1 16,-3 7 0-16,0 6-4 0,10 3-16 16,20 5-32-16,19-4-60 0,19 2-63 15,20-6-184-15</inkml:trace>
  <inkml:trace contextRef="#ctx0" brushRef="#br0" timeOffset="604378.0373">11288 10782 138 0,'0'0'0'16,"0"0"47"-16,0 0-17 0,0 0-3 16,0 0-2-16,0 0-8 0,0 0-8 15,0 0-2-15,0 0 2 0,-8-15-5 16,8 15-4-16,-1 0 0 15,-2 0 0-15,3 0 0 0,0 0 1 16,0 0-1-16,0 0 3 0,0 0 16 16,0 0 6-16,0 0 3 15,0 0 15-15,0 0 8 0,0 0-13 16,0 0-10-16,0 0 2 0,0-2-3 16,0 2-1-16,0 0-18 0,0-1-7 15,0 1 0-15,0 0 3 0,0 0 5 16,0 0 11-16,0 0 14 0,0 0-1 15,0 0-4-15,0 0-9 0,0 0-7 16,0 0-3-16,0 0 3 16,0-2-7-16,0 2-1 0,0 0-1 15,0-1 1-15,2-2-2 0,1 2 4 16,1 1-4-16,-1-3-1 0,4 0-1 16,-3 3 1-16,4-2-2 0,0 0 0 15,-1 0 3-15,2 0-2 0,-1 1 2 16,3 0-1-16,-3 1-2 15,-1 0 0-15,3 0 2 0,0 0-2 16,1 0 3-16,0 0-2 0,2 0 2 16,0 1-2-16,4-1 1 0,0 1-1 15,3-1 0-15,1 0 1 16,-3 0-1-16,5-2 0 0,0-1 0 16,-1 2 0-16,2-1 1 0,2-1 0 15,1 3-2-15,2-3 0 0,1 2 2 16,0 1-2-16,0 0 0 0,2 0 0 15,1 0 0-15,1 0 0 16,1 0 0-16,2 0 0 0,0 0 0 16,4 0 1-16,1 0 0 0,4 0-1 15,3 0-1-15,0 0 1 0,4-2 0 16,-1 2 0-16,3 0 0 0,2 0 0 16,-2-1 0-16,3 0 0 0,-1 1 0 15,-1-2 0-15,5 2 0 16,-1-1 0-16,2 1 0 0,0-2 1 15,2 2-1-15,0 0-1 0,5 0 1 16,-4 2 0-16,4-1 0 0,0 1 0 16,1-1 0-16,1-1 1 0,0 1-1 15,0-1 0-15,4 0 0 16,0 0 0-16,2 0 0 0,2-2 0 16,1-1 0-16,1 0 0 0,1-2 0 15,2 2 0-15,2 0 0 0,2 1 1 16,0 2-2-16,2-2 1 0,-1-1 0 15,1 2 0-15,0-1 0 16,1-1 0-16,0 2 1 0,0-1-1 16,1-2 0-16,2 0 0 0,2 1 0 15,3-2 0-15,0 1 2 0,0 0-3 16,3-1 2-16,0 0-1 0,2 1 0 16,2 0 0-16,-2-1 0 0,-3 0 0 15,1-2-1-15,0 1 1 16,-1 0 0-16,2-1 0 0,2 0 3 15,-2 0 3-15,2-2 5 0,0 1-4 16,-4 2-5-16,1 1 2 0,-4-3-2 16,-3 2 0-16,-1-1 1 0,-2 1-2 15,2 0 0-15,-3-2 0 16,3 3-1-16,-4 0 0 0,-1-1 0 16,-1 1 6-16,-2 2-4 0,1-2 2 15,-2 3-3-15,-4-2-1 0,1 2 0 16,-2 0 2-16,0-2-2 0,1 2 0 15,1-1 1-15,-1 0-1 0,-1 0 5 16,-2 1 7-16,0 0-5 16,-3 1-6-16,-1-2 2 0,-4 1-4 15,-4-1 2-15,-2 2-2 0,-6-2-13 16,-6 1-23-16,-4 0-12 0,-6 0-32 16,-3-2 23-16,-5-2-1 0,-6 2-44 15,0-1-17-15,-6 1-13 16,-7-2-115-16</inkml:trace>
  <inkml:trace contextRef="#ctx0" brushRef="#br0" timeOffset="604680.1648">20039 10331 283 0,'0'0'0'0,"0"0"133"0,0 0-74 16,0 0-10-16,0 0 3 0,0 0-9 15,0 0 6-15,0 0-4 0,0 0-12 16,35-37-5-16,-26 37-12 0,-3 3-13 15,3 5 0-15,1 0-2 0,-3 3 1 16,-3-3-3-16,1 4 1 16,-1 1 0-16,-3 0 22 0,-1 2-3 15,-2 0 2-15,-6-2 9 0,-3 4-7 16,-4-1-4-16,-6-2-10 0,-6 2-6 16,-3 2 0-16,-10-1 0 0,-8 0-6 15,-12 4-31-15,-11-2-6 16,-9-2 24-16,-9 5-5 0,-8-1-7 15,-4 2-29-15,-11 4-41 0,0 1-46 16,-5 3-89-16</inkml:trace>
  <inkml:trace contextRef="#ctx0" brushRef="#br0" timeOffset="606315.7496">19779 10259 442 0,'0'0'0'0,"0"0"109"16,0 0-48-16,0 0-11 0,0 0-21 15,0 0-3-15,0 0 8 0,0 0-2 16,0 0-3-16,-204-96-5 15,179 90-11-15,3 2-3 0,6 2 14 16,1 1 8-16,8 0-11 0,3-1-11 16,4 2-3-16,0 0-14 0,10 6 5 15,12 5 25-15,7-1 6 0,8 4 13 16,5-2-4-16,4 0-1 0,1 0 3 16,-3 1-23-16,-4-5-13 0,-5 4-2 15,-4-6 0-15,-8 1-1 16,-10-3 0-16,-6-2 2 0,-7-2-3 15,0 0 0-15,-11 0 23 0,-5 0-10 16,-6-1-11-16,-5-4 1 0,-4-2-2 16,-3 1 0-16,-3-7 0 0,-3 4 0 15,4 0-1-15,3 1 0 16,6 3 1-16,5 4-1 0,4-2-2 16,10 3 2-16,3 0 0 0,5 0-5 15,3 3-7-15,6 4 12 0,10 3 0 16,5-1 8-16,8-1-6 0,6 3 1 15,3-6 3-15,1 1 14 16,2-3 2-16,-3 1-7 0,3-3-2 16,-8 1 1-16,-3-1-1 0,-7 0-2 15,-9-1 1-15,-9 2 1 0,-5-2-2 16,-3 5 5-16,-4 0-2 0,-4 2 1 16,-3 5-11-16,-2-1 0 0,-2 1-2 15,-1 1 1-15,2 2 2 16,-3-1-2-16,2 4 3 0,-4 2-4 15,3 0-3-15,-5 3 2 0,-1 1 1 16,-1-2-2-16,-5 0 1 0,-1-1-1 16,-4 1 2-16,0-5-2 0,-3 1 0 15,3 0 0-15,1 0 1 16,4-2 0-16,2 0-1 0,1-1-29 16,6-2 10-16,2-5 0 0,7 0 8 15,8-4-4-15,2-1-7 0,0 1-6 16,6-4 6-16,4 2 6 0,1-1-16 15,2 2-89-15,-2-3-157 16,-1 2-151-16</inkml:trace>
  <inkml:trace contextRef="#ctx0" brushRef="#br0" timeOffset="610055.6884">8908 12564 727 0,'0'0'0'15,"0"0"-10"-15,0 0 14 0,0 0 33 16,0 0 10-16,0 0 13 0,0 0-18 16,0 0-6-16,-291 150-5 0,272-138-5 15,8-1-13-15,6-4-4 0,5-2-8 16,3 4-2-16,9-3 2 15,5 4 8-15,4 2-6 0,7 2 1 16,5 4 0-16,5 1 7 0,1 2 5 16,-5-1-3-16,-4 1-2 0,-9-1 2 15,-7 0-4-15,-7-1 12 16,-4 0 15-16,-3 0 12 0,-7-1-10 16,-6-4-2-16,-6 1-3 0,-5-3-14 15,-3 1-6-15,-5-2-7 0,-2 0-4 16,0-5 0-16,1-2-3 0,-1-1-2 15,5-3-25-15,0 0-15 0,6 0-17 16,5-3-16-16,6-1-64 16,9 4-39-16,3-2-109 0</inkml:trace>
  <inkml:trace contextRef="#ctx0" brushRef="#br0" timeOffset="610346.1093">9215 12834 891 0,'0'0'0'0,"0"0"92"0,0 0-50 15,0 0-21-15,0 0-10 0,0 0 11 16,0 0 2-16,0 0 0 16,0 0 2-16,-166 85-15 0,146-67-6 15,3 1-3-15,6-2-2 0,6 0 0 16,5-1 0-16,0 0 0 0,11 1 0 15,7-1 4-15,9 4-3 16,2-2 2-16,3 0-1 0,1-1-1 16,0-4-1-16,-2-1 0 0,-2-3-127 15,2-5 52-15,-2 1-19 0,-1-5-64 16,-2-5-48-16,-5-6-13 0</inkml:trace>
  <inkml:trace contextRef="#ctx0" brushRef="#br0" timeOffset="610759.4711">9280 12935 774 0,'0'0'0'15,"0"0"223"-15,0 0-168 16,0 0-32-16,0 0-3 0,0 0-3 16,0 0-9-16,0 0-4 0,0 0-2 15,-129 104-4-15,129-100-4 0,5 2-4 16,5-2-21-16,3 0-38 0,0-2 6 15,5 0-24-15,-2-2-45 16,3 0-6-16,0 0 8 0,3-7-26 16,0-1 79-16,0-3 50 0,0 1 14 15,-4-1 26-15,-2 3 22 0,-3 1 53 16,-2 5 18-16,-1 2 6 0,-1 0 6 16,0 6-28-16,-2 3-18 0,-1 1 4 15,-2 2-29-15,-2 1-20 16,-2 4-9-16,0-2 0 0,-7 2-4 15,-2 1-7-15,-2-4-2 0,0-2-1 16,3-2 4-16,-1-3 2 0,1-5 3 16,3-2 2-16,1-6-6 15,4-6-2-15,0-2-3 0,2-5-1 16,6-3 11-16,5-2 7 0,7 2 1 16,3 0 6-16,4 1 13 0,3 2-24 15,1 2-16-15,0 4-2 0,-2 2-213 16,-5 7-188-16</inkml:trace>
  <inkml:trace contextRef="#ctx0" brushRef="#br0" timeOffset="611245.3357">9700 12932 564 0,'0'0'0'16,"0"0"215"-16,0 0-109 0,0 0-57 16,0 0-45-16,0 0 18 0,0 0-6 15,0 0 5-15,0 0 6 16,89 163 13-16,-76-133 2 0,-2-6-19 15,-3-7-6-15,-2-4 10 0,2-6 2 16,1-3 1-16,1-7-13 0,2-8 2 16,5-12-1-16,6-5-11 0,2-6-4 15,3-6-2-15,3 1 0 16,-4 2-1-16,5 5 0 0,-4 10-52 16,-1 4-41-16,-3 8-28 0,-2 7-25 15,-6 3-115-15,3 0-98 0</inkml:trace>
  <inkml:trace contextRef="#ctx0" brushRef="#br0" timeOffset="611474.284">10279 12855 704 0,'0'0'0'15,"0"0"198"-15,0 0-118 0,0 0-9 16,0 0-14-16,0 0-33 0,0 0-16 16,0 0-5-16,0 0 2 0,-124 3 4 15,100 16-1-15,2 0 4 0,5 3 5 16,2 1-3-16,10 1-3 15,5 1-4-15,2-1-2 0,12-1 0 16,4-3-3-16,2-4 0 0,0-3 0 16,1-4-4-16,2-6-26 0,-1-1-21 15,-1-2-40-15,1-6-8 16,0-5-60-16,-3-3-70 0,-2-3-40 16</inkml:trace>
  <inkml:trace contextRef="#ctx0" brushRef="#br0" timeOffset="611796.6461">10257 12924 757 0,'0'0'0'0,"0"0"97"16,0 0-31-16,0 0-51 0,0 0-13 15,0 0-1-15,0 0-2 0,0 0-7 16,-39 78 10-16,52-78 0 0,1 0 3 16,5-2 2-16,4 2-4 0,2 0 8 15,1 2 13-15,3 5 4 16,-5 5-3-16,-1 1-11 0,-2 5 1 15,-7 0 9-15,-3-1-8 0,-3-2-10 16,-6-3-1-16,-2-1 8 0,0-5 23 16,-2-4 11-16,-3-2-10 0,1-5-6 15,3-8-19-15,0-2-8 16,1-6-4-16,0-3 0 0,5 0-5 16,9-2-11-16,6-1 4 0,7 6 13 15,-1 1-2-15,-2 5-8 0,-2 8-26 16,-1 6-57-16,-7 1-109 0,-1 2-220 15</inkml:trace>
  <inkml:trace contextRef="#ctx0" brushRef="#br0" timeOffset="612368.7427">10244 13706 762 0,'0'0'0'0,"0"0"58"0,0 0 73 16,0 0-67-16,0 0-18 0,0 0 13 16,0 0-16-16,0 0-12 0,0 0-6 15,40 272-14-15,-39-245-4 0,-1-6-1 16,0-1-3-16,-1-1-2 16,-3-4 0-16,1-1 0 0,1-6-2 0,0-2-18 15,-3-5-2-15,3-1 14 16,-2-10-1-16,-3-6 6 0,2-8 3 15,-3-9-1-15,-1-7 0 0,6-7 5 16,1-6 3-16,2 0 1 0,5-3-4 16,9 2 8-16,6-1 0 0,3 1 10 15,6 0 15-15,1 3 2 16,3 4 2-16,1 7 9 0,-2 9-12 16,-3 9-13-16,-6 14-20 0,-5 9-6 15,-3 9 0-15,-9 12-5 0,-4 6 8 16,-2 2 12-16,-9 4-11 0,-8 2 0 15,-3 0 0-15,-4-1-3 16,1-3 1-16,-1-4-4 0,3-5-39 16,3-4-12-16,4-6-25 0,2-2-27 15,6-5-17-15,-2-3-78 0,4-3-256 16</inkml:trace>
  <inkml:trace contextRef="#ctx0" brushRef="#br0" timeOffset="613266.1691">10670 13689 765 0,'0'0'0'16,"0"0"91"-16,0 0-3 0,0 0-45 16,0 0-18-16,0 0-4 0,0 0-9 15,0 0-9-15,0 0 0 0,-46 185 11 16,42-173 4-16,4-7-11 15,0 0-4-15,4-5 1 0,1-2 4 16,4-5 0-16,0-2-2 0,2-3-3 16,-4 4 4-16,5-1 25 0,-1 3 9 15,2 2-14-15,0 4-17 0,-1 0-3 16,1 6-3-16,-2 2-1 0,-1 1-2 16,-3 0 2-16,2-2 0 0,-2-2 0 15,-1-3 1-15,4-2 0 16,-2-4 4-16,4-6-2 0,2-6-2 15,3-3-3-15,1-3 2 0,2-1-3 16,-1-2 0-16,-2 5 0 0,-4-1 3 16,2 5 14-16,-7 2 2 0,2 1-11 15,1 2-7-15,-4-1 2 16,-2 0-4-16,1-2 1 0,-1-1 0 16,5 0 1-16,-3 2-1 0,3 0-5 15,-1 4 2-15,-1 0-2 0,-1 5 1 16,-5 2 2-16,-2-1 2 15,2 1 0-15,-1 1 1 0,-1 0-1 16,1-1 4-16,1-1-5 0,-2 1 1 16,0-1 0-16,0 2 0 0,0 1 0 15,1-1 0-15,-1 0 1 0,2 0-1 16,0-1 0-16,-2 0 0 0,0 1 1 16,0-2-2-16,-1 1 1 15,1 2 0-15,0 0 0 0,-1 0 0 0,0-3 1 16,0 2-1-16,0-1 0 15,-1-2 0-15,2 3 0 0,-1-4 0 16,0 1 1-16,1-2-1 0,0-3 0 16,0-1 1-16,-3-2-1 0,3-1 1 15,0 0-1-15,0-4 0 16,0 3 0-16,1-5 2 0,1-1-2 16,-2 1 0-16,1 1 1 0,-1 2-1 15,0 7 1-15,0 2-1 0,0 3 0 16,-1 4 3-16,-1 0-4 0,0 1-1 15,-4 10 2-15,1 3 0 16,-2 7 1-16,1 2 0 0,-1 7-1 16,-1 2 0-16,4 5 0 0,0 4 0 15,-1 3 0-15,5 0 3 0,0 2-4 16,0-8 2-16,0-2 0 0,6-3-1 16,0-8 0-16,4-3 1 0,-2-2-1 15,1-8 0-15,-2-1 0 0,3-5 2 16,0-4-2-16,0-2 7 15,1-2 16-15,2-5 6 0,-1-2 7 16,1-3-7-16,2 0-14 0,-6 0-9 16,1 0-4-16,0-1 2 15,-1 0-4-15,-5-1 0 0,2-7 3 16,-5-1-2-16,-1-1 1 0,-1 3-1 16,-9 1-1-16,-1 4 0 0,-8 4-6 15,2 3-18-15,-5 8-18 0,0 0-30 16,-2 9-76-16,4 6-195 15,-2 0-285-15</inkml:trace>
  <inkml:trace contextRef="#ctx0" brushRef="#br0" timeOffset="617368.3919">9049 14780 474 0,'0'0'0'0,"0"0"113"0,0 0-2 15,0 0-31-15,0 0-30 0,0 0-6 16,0 0 1-16,-74 53-15 0,55-32-10 16,-7 2-8-16,-5 7-4 0,-2 2-1 15,-3 4-1-15,0 5-3 16,1 1-1-16,0 2-2 0,3 0 0 16,3 0 3-16,6 1 0 0,7-1 3 15,8-3 5-15,8 0 6 0,4 0 1 16,11-4 6-16,6 1 13 15,5-6-6-15,7-5-16 0,5-5 8 16,6-5-7-16,3-1-5 0,1-5-6 16,1-2-3-16,0-4 0 0,-2-3-3 15,0-2-20-15,-7 0-24 0,-1 0-36 16,-5-3-16-16,-6-2-47 0,-6-1-82 16,-4 0 21-16,-4-5-85 15</inkml:trace>
  <inkml:trace contextRef="#ctx0" brushRef="#br0" timeOffset="617957.9525">9230 15377 629 0,'0'0'0'0,"0"0"93"16,0 0 7-16,0 0-11 0,0 0-35 15,0 0-5-15,0 0 2 0,0 0-23 16,49 9-15-16,-46-7-1 15,1 1-2-15,-3-3 6 0,-1 2 7 16,0 3 4-16,0-4-4 0,3 4 1 16,-3-4 4-16,0-1 5 0,0 0-2 15,0 0 0-15,0 0 0 0,-3 2 0 16,-3-1-14-16,4-1-5 0,-5 0-4 16,5 0-4-16,0 0 0 15,-2 0-1-15,2 0 2 0,-1-1-2 16,-3-2-2-16,0 1 1 0,-2-2-1 15,0 1-1-15,0-1 0 0,-1 0 1 16,-1-1-1-16,2-1 0 16,0 1 2-16,-1 0-2 0,0 0 0 0,-1 2 2 15,4 0-2-15,-2 2-1 16,3 1 1-16,-1 0-3 0,0 1 2 16,4 2 0-16,2 2-2 0,0 3-2 15,8 4 0-15,4 3 6 0,7 5 2 16,2 2 2-16,3 3-1 15,1-2 2-15,-1 0-4 0,-1-2 0 16,1-4-1-16,0 2 0 0,-3-3 0 16,-2-2 1-16,-1 0-3 15,-5-3 1-15,0 0 0 0,-3-2 2 0,-2 0-2 16,0-5 0-16,-1 2 0 0,-2 0 1 16,-2-1-1-16,0 3-1 0,-2 0 1 15,-1-1 0-15,-5 2-1 0,-5-2 2 16,-7 2 2-16,-6 0 0 15,-2 2-2-15,-6 0 1 0,-3 0-1 16,0-1 0-16,-2 0-1 0,1 0 0 16,-1-2-62-16,1 0-22 0,3-3-12 15,4 2-92-15,7-4-25 16,7 0-121-16</inkml:trace>
  <inkml:trace contextRef="#ctx0" brushRef="#br0" timeOffset="620439.9235">10085 15412 775 0,'0'0'0'0,"0"0"124"0,0 0-62 16,0 0-18-16,0 0-15 0,0 0-7 15,0 0 0-15,0 0-3 0,0 0-3 16,-146 21-4-16,124-7-4 0,2 1-7 15,1 0 0-15,-1 6-2 16,5 1 2-16,-1 3-1 0,6 0 0 16,3-1 0-16,1 4 0 0,6-1 1 15,0 1-2-15,12 1 2 0,6-1 12 16,3-4-4-16,4-6 2 0,4-3-1 16,2-4 3-16,3-2-4 0,-2-8-3 15,0-1-1-15,-5 0-3 16,1-6-2-16,-3-1 0 0,-2-2-63 15,-1 0-48-15,-7-1-24 0,0-2-94 16,-9 0-208-16</inkml:trace>
  <inkml:trace contextRef="#ctx0" brushRef="#br0" timeOffset="620869.4922">10120 15552 842 0,'0'0'0'0,"0"0"221"0,0 0-145 15,0 0-39-15,0 0-6 16,0 0-11-16,0 0-12 0,0 0-5 16,0 0-1-16,-214 107-1 0,202-92-2 15,6-2 1-15,1-6-1 0,5-3-55 16,0-4-10-16,10-2 2 0,2-7-3 16,6 1 2-16,2-5-22 0,3 1-2 15,2-2 20-15,1-3 24 16,-1 6 37-16,0 1 10 0,1 2 2 15,0 2 26-15,-3 4 29 0,5 0-1 16,-2 2 16-16,-3 0-8 0,0 6-4 16,-3 3 8-16,-3 3-15 0,-4 6-1 15,-5-1-4-15,-5-1-18 16,-3-1-4-16,-3-2 9 0,-5 1-8 16,1-2-14-16,0-4-9 0,2-2-3 15,-1-2-1-15,4-4 0 0,0-4 5 16,2-7-11-16,0-8-5 15,3 0 3-15,6 0 0 0,0 5-1 16,4 3 8-16,-1 4 0 0,2 6-1 16,1 1 0-16,0 2 18 0,-1 8-5 15,-2 4-2-15,0 2-8 0,0 0-3 16,0 2 0-16,-1-7 0 0,1 0-47 16,3-5-37-16,0-6-52 0,1 0-104 15,4-12-165-15</inkml:trace>
  <inkml:trace contextRef="#ctx0" brushRef="#br0" timeOffset="621541.4245">10721 15469 834 0,'0'0'0'0,"0"0"156"0,0 0-71 15,0 0-26-15,0 0-34 0,0 0-19 16,0 0-4-16,0 0 2 0,0 0 4 15,-73 5-3-15,59 8 4 0,-2 7-1 16,2-1-3-16,3 1-1 16,3 0 1-16,5-2 0 0,3 0-4 15,1-1 2-15,9-2 1 0,3-4-2 16,4-2 0-16,1-1 0 0,3-6-2 16,1 0 0-16,-1-2-29 0,-5-2 7 15,1-1 1-15,-4 0-14 16,-5 0 6-16,0 2 19 0,-1-2-8 15,-2-2-27-15,3 0 19 0,-5 0 3 16,2 0-5-16,-3 4 3 0,-1-3-2 16,0 1 10-16,-1-2 13 0,0-2 4 15,0 1 0-15,-2-1 0 16,2-1 0-16,0 0 0 0,0 3 0 16,0-2 2-16,1 1-2 0,0 0 29 15,-1 3 9-15,2 0 15 0,-2 2-1 16,1 1 8-16,-1 0-9 0,0 0-18 15,2 0-16-15,0 1-12 16,-2 3 2-16,1-2-4 0,1-1 1 16,-1 2-1-16,-1-1 2 0,2 0 0 15,-1 2 3-15,2-2 4 0,-2-1-3 16,-1 0 0-16,0 0-4 0,0-1 7 16,0 2 5-16,1-2 5 0,2 2-4 15,-3-2-4-15,0 1-1 16,0-1 1-16,0 0-2 0,0 0 0 15,0 0-7-15,0 0 3 0,0 0 3 16,0 0-2-16,1 0-3 0,0-1-6 16,0-1 0-16,3 0 0 0,-2 1 0 15,0 1-3-15,0 0 4 0,0 0-2 16,1 0-1-16,-2 0 3 16,0 0-1-16,-1 0 0 0,0-1 4 15,0 1 0-15,0 0-3 0,0-1 0 16,0-1-1-16,0 0 0 15,0 2-130-15,-6 0-45 0,3 4-150 16,-1-2-140-16</inkml:trace>
  <inkml:trace contextRef="#ctx0" brushRef="#br0" timeOffset="621865.2799">10852 15461 886 0,'0'0'0'16,"0"0"134"-16,0 0-25 0,0 0-47 16,0 0-41-16,0 0 5 0,0 0 2 15,0 0-7-15,0 0 0 0,28 71 5 16,-23-52-2-16,-1 1-7 16,-1-4-10-16,0-1-2 0,-2-1-2 15,0-6 1-15,-1-2-1 0,0-1 2 16,2 0 0-16,-1-4-4 0,-1 1 2 15,0 1-1-15,0-1 0 0,1 5-1 16,3 0 0-16,1-1-1 16,-3 3 0-16,0-3 0 0,4 1-39 15,-4 1 7-15,0-4-10 0,0-2-44 16,2-1-13-16,-2-1 1 0,0-1-29 16,-1-4-66-16,-1-1-167 15</inkml:trace>
  <inkml:trace contextRef="#ctx0" brushRef="#br0" timeOffset="622407.1332">10920 15474 639 0,'0'0'0'0,"0"0"213"16,0 0-130-16,0 0-35 0,0 0-10 16,0 0 9-16,0 0 11 0,0 0-20 15,0 0-5-15,8 114-5 0,-10-97-11 16,-1-3-3-16,0-3 12 15,-4-6 5-15,3 1-4 0,0-6-9 16,-1 0-9-16,3 0 0 0,-1-6 0 16,-2-3 0-16,4-5-1 0,1 1 3 15,7-4-5-15,5-1-3 0,4 2 11 16,5-5 10-16,3-2 5 0,7 3-10 16,3-1-11-16,0 5-6 0,-2 2-1 15,-5 2-2-15,-3 5-46 16,-3 2-29-16,-5 5-26 0,0 0-41 15,-7 0-74-15,-3 5-42 0,-3-4-218 16</inkml:trace>
  <inkml:trace contextRef="#ctx0" brushRef="#br0" timeOffset="622623.2705">11217 15385 744 0,'0'0'0'0,"0"0"139"0,0 0-68 15,0 0 5-15,0 0 14 16,0 0-49-16,0 0 6 0,0 0 0 16,0 0-13-16,48 126-13 0,-34-111-4 15,3-5-11-15,-3-1-1 0,0-5-5 16,-1-1 0-16,0 0 0 0,1-3-91 16,-1-3-6-16,5-1-31 0,-4-7-126 15,3 0-125-15</inkml:trace>
  <inkml:trace contextRef="#ctx0" brushRef="#br0" timeOffset="622785.1491">11521 15468 799 0,'0'0'0'0,"0"0"132"15,0 0 5-15,0 0-41 16,0 0-46-16,0 0-24 0,0 0-9 16,0 0 9-16,0 0-6 0,-130 234-15 15,103-205-4-15,-2 0 1 0,0-2-1 16,-1-2-2-16,5-3-66 15,2-2-8-15,2-3-54 0,3-4-55 16,1-2-133-16</inkml:trace>
  <inkml:trace contextRef="#ctx0" brushRef="#br0" timeOffset="623278.3601">11690 15396 475 0,'0'0'0'15,"0"0"94"-15,0 0 46 16,0 0-25-16,0 0 6 0,0 0-39 16,0 0-25-16,0 0-12 0,0 0-18 15,1 277-8-15,2-246-2 0,1 0-7 16,-2-4-6-16,-2-2-1 15,0-1 0-15,-8-4-1 0,0-2 0 0,-2 1-1 16,1-7 1-16,0-2 0 16,0-8 0-16,4-2-1 0,-1-8 7 15,0-7-5-15,0-8 0 0,2-9-4 16,2-6 0-16,2-7-4 0,3-5 0 16,11-1 5-16,2 2 0 15,9 1 0-15,0 6 36 0,1 3 20 16,3 3 25-16,-1 6-17 0,0 6-24 15,-5 9-13-15,-4 8-17 0,-6 7-9 16,-1 1-2-16,-5 13 2 0,1 4 13 16,-6 5-4-16,-2 2 0 0,0 3 1 15,-8-2-7-15,-6 1 2 16,1-5-4-16,-3 0-3 0,0-2 2 16,5-9-2-16,-1-4-52 0,2-4-12 15,2-3-21-15,-1 0-48 0,2-7-35 16,1-5-85-16,0-2-235 0</inkml:trace>
  <inkml:trace contextRef="#ctx0" brushRef="#br0" timeOffset="623505.2605">12074 14860 710 0,'0'0'0'16,"0"0"19"-16,0 0 96 0,0 0-26 15,0 0-35-15,0 0-8 0,0 0 16 16,0 0 0-16,92 173-21 0,-77-123 2 16,-2-4 4-16,-2-2-20 0,0-2-12 15,-4-7-8-15,0-2-3 0,-4-7-2 16,-1-2-4-16,-2-8-34 16,0-4-22-16,0-7-50 0,0-5-24 15,-3 0 16-15,-6-11-226 0,-4-3-9 16</inkml:trace>
  <inkml:trace contextRef="#ctx0" brushRef="#br0" timeOffset="623625.6905">12150 15204 495 0,'0'0'0'0,"0"0"254"16,0 0-158-16,0 0 18 0,0 0-7 15,0 0-31-15,0 0-34 0,0 0-25 16,0 0-15-16,210-46-3 0,-169 53 0 16,2 2-45-16,0 1-69 0,2 1-55 15,-6 0-82-15,-3-2-91 16</inkml:trace>
  <inkml:trace contextRef="#ctx0" brushRef="#br0" timeOffset="625756.9221">11290 16505 635 0,'0'0'0'0,"0"0"117"0,0 0-44 0,0 0-44 16,0 0-9-16,0 0 1 16,0 0 6-16,0 0 8 0,0 0-16 15,-80-29 0-15,61 28 16 0,0 1-6 16,-1 0-9-16,2 2 2 0,-3 4-3 15,2 4-13-15,-2 3-4 0,3 2-2 16,0 1 0-16,2-1 5 16,9 2 0-16,1 0-2 0,6 1 1 15,11 1 2-15,8 0 2 0,11-3 3 16,5 0 7-16,6-2 1 0,-3-2 5 16,-2-2 0-16,-3 1-1 0,-5-3-3 15,-9 3-1-15,-5-5 0 16,-6 3 0-16,-8-2 8 0,0-1 9 15,-6 3 10-15,-5 0-12 0,-6 0-19 16,-4-2-11-16,-3 0 0 0,-4-4-2 16,-5 0 0-16,0-3 1 0,-1 0-6 15,3-7-52-15,6-1-2 16,1 3-20-16,6 0-38 0,6 4-35 16,3-1-28-16,8 2-159 0,1-6-219 15</inkml:trace>
  <inkml:trace contextRef="#ctx0" brushRef="#br0" timeOffset="625962.1228">11369 16512 985 0,'0'0'0'16,"0"0"90"-16,0 0-17 0,0 0 4 15,0 0-25-15,0 0-21 16,0 0-5-16,0 0 1 0,0 0-10 15,136 190-2-15,-118-163-11 0,1-1-1 16,-4-1-3-16,0-6 0 0,-3-2 0 16,2-4-55-16,-2-8 4 0,0-1-65 15,1-4-85-15,-4 0-19 16,-4-9-119-16</inkml:trace>
  <inkml:trace contextRef="#ctx0" brushRef="#br0" timeOffset="626152.7308">11744 16561 836 0,'0'0'0'0,"0"0"116"15,0 0-16-15,0 0-7 0,0 0-25 16,0 0-25-16,0 0-21 0,0 0-8 16,0 0-6-16,-187 325-2 15,162-291-3-15,5 1-2 0,-1-6-1 0,7-5 0 16,1-5-108-16,1-2 15 15,4-2-87-15,-4-5-137 0</inkml:trace>
  <inkml:trace contextRef="#ctx0" brushRef="#br0" timeOffset="627600.9243">11943 16471 503 0,'0'0'0'0,"0"0"156"0,0 0-11 16,0 0-52-16,0 0-28 0,0 0-4 16,0 0-17-16,0 0-16 15,2-28-4-15,-1 28-9 0,3 3-4 16,-1 3 9-16,5 3 4 0,-1 4-4 15,0 0 2-15,2 4-4 0,-1-3-3 16,2 5 5-16,-1-2-1 0,-2 0 0 16,-1-2-2-16,-1-2-8 0,-4-2-2 15,0-1 0-15,-1-3-2 0,0 0 1 16,0-2-5-16,-1-1 2 16,-2 2-3-16,-1-1 0 0,0-3-10 15,-2 4 2-15,1-1-2 0,-1-4 2 16,1 1 4-16,-1-1 3 0,2-1 2 15,1 0 0-15,1-1 0 16,2-5-1-16,0-4 0 0,1-1-3 16,7-1 5-16,0 1-2 0,4-3 0 15,1 4 0-15,-2-3-1 0,0 4 2 16,-2 3 7-16,3 3 0 0,-3 3-3 16,0 3-3-16,1 8-3 0,-5 3 2 15,-1 2 3-15,0-1-2 16,-2 0 0-16,-1 0-1 0,-1-7 0 15,0-2-1-15,0-3 0 0,0-3 1 16,0 0-1-16,1-1 2 0,2-7-2 16,-2-3-6-16,5-1 6 0,-1 0 0 15,1 2 0-15,0 2 0 16,-2 4-1-16,1 4 1 0,1 0-7 16,0 10 6-16,1-2 2 0,1 2 3 15,1 0-6-15,-2 1 1 0,2-3 2 16,-1-2 0-16,3-2-1 15,-2-4 0-15,2 0 0 0,5-8-2 0,-1-2 0 16,0-1-3-16,0 3-2 16,-1-1 1-16,-3 1-4 0,1 1-2 15,-3 0 3-15,-3 4 4 0,0-1 2 16,-1-1 3-16,-1-1 0 0,1 1 0 16,-3-1 0-16,0-2 1 0,2-3-1 15,-2 1 1-15,2-3-1 16,-2 0 0-16,-1-2 0 0,1 1 0 15,-2 2 0-15,0 1 1 0,0 3-1 16,0 4 0-16,-4 2 1 0,-1 2-1 16,-1 0-9-16,-2 2 0 0,-2 5 8 15,4 3-1-15,-1 0 4 16,1 0-2-16,4 2 0 0,1 1 0 16,1 0 0-16,3 5 0 0,6-2 0 15,1-1 14-15,3-2-8 0,2-2-1 16,2-4-2-16,0-1 0 15,0-2 5-15,-1-2-3 0,1-2-2 16,-3 0 1-16,-2 0-2 0,-2-2-1 16,0-1 0-16,-4 0-2 0,0-2-8 15,-1-1 7-15,-1 1-3 0,0 4-3 16,0-3 7-16,-1 1 0 0,0-1 1 16,1 2 0-16,-2 1 0 0,-1 1 0 15,0-1-3-15,0 1 1 16,0 0-9-16,-1 0 1 0,1 0 1 15,-1-2 4-15,0 2 4 0,4 0 1 16,-2 0 0-16,1-2 1 0,-2 0-1 16,-1 1 0-16,1 1 0 15,-1 0 1-15,1 0-1 0,-1 0 0 16,1 0 0-16,-1 0 0 0,0 0 0 16,2 0 0-16,-2-1-1 0,0 0 1 15,0 1 0-15,0 0-13 0,1 0 22 16,0 0-8-16,3 0-1 15,-2-3 0-15,2 3 4 0,-4 0-4 16,0-2 0-16,1 2 0 0,-1 0 0 16,0 0 0-16,0 0-52 0,0 0-18 15,-1 0-4-15,-2 0 16 0,0 2-35 16,-3 0-13-16,1 0-16 0,1-1-125 16,0-1-58-16</inkml:trace>
  <inkml:trace contextRef="#ctx0" brushRef="#br0" timeOffset="629882.6855">12100 16542 359 0,'0'0'0'0,"0"0"7"0,0 0 6 16,0 0 6-16,0 0-2 15,0 0 11-15,0 0 0 0,0 0 13 0,0 0-7 16,-132 7 6-16,132-7 0 16,5 0-49-16,8 2 18 0,8 3 115 15,7 1-73-15,6-1-10 0,1-1-3 16,3-1-3-16,-2-1-6 0,0-2 10 16,0 0-8-16,-2-1-1 0,-3-3 0 15,-7 0-20-15,-7 2-5 16,-9 2-2-16,-6 0-2 0,-2 0-2 15,-7 0 2-15,-5 0 52 0,-11 4-47 16,-8 0-4-16,-7 0-1 0,-11 0-2 16,-4-2-23-16,-10 0 16 15,-9-1 7-15,-5 4 2 0,-4 1 1 16,-2 1 3-16,0 7-3 0,3 5 0 16,8 2 0-16,6 4 12 0,11-2-4 15,10-5-3-15,12-1-1 0,6-4 1 16,5-5 2-16,7 0 11 0,6-2 8 15,9 2-5-15,5 3-18 16,15-1 7-16,7 1 20 0,15-3 23 16,13-3-11-16,4-4-2 0,9-1-9 15,-1-4-11-15,2-10-10 0,0-2 3 16,-2-3-7-16,-6-3-7 0,-10 3-1 16,-8-2 0-16,-16 2 2 0,-11 3-3 15,-14 4 0-15,-6-1 0 16,-15 1-13-16,-10-1-1 0,-10 1-4 15,-11 0-1-15,-14 4 18 0,-11-4-2 16,-9 7 4-16,-1 4 0 0,2 1 2 16,5 5-2-16,10 8 0 15,8 0 0-15,7 5-3 0,10 1 4 16,11-2-2-16,12-3-1 0,12-2 3 16,8 1 0-16,15-2 0 0,19 3 17 15,12 0 8-15,16-5 14 0,14-6 0 16,10-3-4-16,11-10-8 15,5-8-15-15,1-4-7 0,-2-4-4 16,-8-4 2-16,-9 2-4 0,-8-1 0 16,-17 1-11-16,-11 1 5 0,-16 5 4 15,-12 3 4-15,-12 3-2 0,-8 4 1 16,-11 0 1-16,-16 3-2 0,-13-1-23 16,-18 0 13-16,-14 4 5 0,-10 3 1 15,-4 3 5-15,-1 12-2 16,6 12-16-16,3 6 15 0,9 7-5 15,6 4-6-15,10 1 11 0,11 2 1 16,14-5 0-16,18-3 0 0,14-1-1 16,20-6 4-16,19-8 7 15,13-7 6-15,13-10 8 0,11-7-1 16,4-12-3-16,5-6-4 0,-3-7-3 16,-9-2-8-16,-7 3-5 0,-15 0 2 15,-11 4 3-15,-17 2-4 0,-15 6 0 16,-13 3 2-16,-20 0-3 15,-19 3-17-15,-19 2 6 0,-19 6-2 16,-18 1 11-16,-13 5 3 0,-9 8 0 16,1 6 0-16,11 8 2 0,13 5-2 15,14 3-3-15,16 2 3 0,17-1-8 16,18-9 8-16,18-3 0 16,15-11-7-16,26-7-3 0,16-3-15 15,16-3-64-15,14-3-52 0,8-5-129 16,5-9-280-16</inkml:trace>
  <inkml:trace contextRef="#ctx0" brushRef="#br0" timeOffset="630408.556">12299 16933 825 0,'0'0'0'0,"0"0"101"0,0 0-56 15,0 0-30-15,0 0 13 16,0 0 9-16,0 0-1 0,0 0 7 15,0 0 7-15,17 158-13 0,-17-128-2 16,-5 0-6-16,-1 2-14 0,-4 0-6 16,2-8-5-16,1-1-1 15,1-11 0-15,1 1-3 0,3-10 0 16,2 0 3-16,0 1-4 0,10-4 2 16,1 0 12-16,9-5-5 0,3-7 10 15,3-3-4-15,6-4-4 16,0-9 2-16,6-3 0 0,-2-4 1 15,1-2-4-15,-3 1 0 0,-3 0 5 16,-3-2 1-16,-9 6-5 0,-6-1-4 16,-9 2 1-16,-4 5-1 0,-7 4 1 15,-6 5 5-15,-5 8-3 0,-5 5-2 16,-6 4-5-16,-4 7-1 0,-5 11-2 16,-2 7-1-16,-1 3 1 15,2 1-48-15,6 2-1 0,6-4-15 16,9-5-22-16,9-1-26 0,9-5-25 15,3-8-43-15,10 1-48 0,3-9-62 16</inkml:trace>
  <inkml:trace contextRef="#ctx0" brushRef="#br0" timeOffset="630800.8042">12861 16694 895 0,'0'0'0'16,"0"0"119"-16,0 0-4 0,0 0-18 16,0 0-38-16,0 0-21 0,0 0-19 15,0 0-6-15,0 0-3 0,13 27 11 16,-13 6 3-16,0 0-1 0,2 5-2 16,-1 2-6-16,-1-4-2 0,0 0 1 15,-5 0-3-15,-1-4-10 0,-3-1 0 16,1-6 1-16,2 0-1 15,1-6-2-15,2 0-9 0,3-1 5 16,0-8 1-16,6 3 5 0,4-6-2 16,4-5-1-16,1 0 4 0,4-2 2 15,2 0-2-15,2-7 4 0,2 0-3 16,0-4-3 0,-2 2 0-16,1-3 1 0,-4 3-1 0,0-2-33 15,-2 3 4-15,-4-2-8 0,-1-2 1 16,-2 4-7-16,-3-3-28 15,-2 5-6-15,-5-2-30 0,-1 1-46 16,-6-2-68-16,-7 4-95 0</inkml:trace>
  <inkml:trace contextRef="#ctx0" brushRef="#br0" timeOffset="631105.251">12788 16852 807 0,'0'0'0'0,"0"0"132"15,0 0 24-15,0 0-33 0,0 0-51 16,0 0-16-16,0 0-24 0,0 0-27 16,0 0-4-16,319-84-2 0,-300 83-44 15,-5-1 2-15,-5-1-11 16,-3 3 1-16,-6-4-19 0,0-3-15 16,-3-1-23-16,-6-2-3 0,-5-1 65 15,0-3 43-15,-3 2 10 0,2 2 52 16,2 3 33-16,3 3 11 0,6 1-20 15,3 2-17-15,1-2-32 16,10 3-28-16,4-1 7 0,4-2 21 16,5 1-6-16,5-4-15 0,2 5-9 15,4 0-2-15,-1 1 0 0,1 0-106 16,0 0-53-16,-4 2-57 0,6 0-110 16,1-1 46-16</inkml:trace>
  <inkml:trace contextRef="#ctx0" brushRef="#br0" timeOffset="631484.6115">13749 16604 704 0,'0'0'0'0,"0"0"230"0,0 0-141 16,0 0-28-16,0 0 1 15,0 0-16-15,0 0-16 0,0 0-12 16,0 0-6-16,-94-33-1 0,68 42-6 16,-3 3-4-16,5 0-1 0,3 2 0 15,5 3 0-15,0 2 1 0,6-1-1 16,5 0 25-16,5 0-6 0,10-2 3 16,11 2-7-16,2-1-5 15,4 1-4-15,5 2-4 0,-1-1 0 16,-2-2-1-16,-1-6 0 0,-5-1 0 15,-7-1-1-15,-6 1 0 0,-4 0 2 16,-6 0-1-16,-5 1 3 0,-6 2 0 16,-4-3 0-16,-4 1-3 0,-5 1-2 15,-2-4-72-15,-2 1 1 16,0-3-44-16,0 0-145 0,-1-6-164 16</inkml:trace>
  <inkml:trace contextRef="#ctx0" brushRef="#br0" timeOffset="631955.1907">14566 16319 552 0,'0'0'0'0,"0"0"167"16,0 0-77-16,0 0-38 0,0 0-4 16,0 0-19-16,0 0-2 0,0 0 13 15,0 0 11-15,27 224 13 0,-22-177 9 16,-1-3-17-16,-2-4-31 15,0-3-19-15,3-5-5 0,-1-2 1 16,-3-5-3-16,-1-5-2 0,0-3-24 16,0-7-33-16,0-6-45 0,0-2-51 15,-5-2-108-15,-2-11-174 16</inkml:trace>
  <inkml:trace contextRef="#ctx0" brushRef="#br0" timeOffset="632096.0796">14737 16490 926 0,'0'0'0'16,"0"0"153"-16,0 0-106 16,0 0-44-16,0 0-6 0,0 0-75 15,0 0-32-15,0 0-39 0,0 0-17 16,158-157-27-16,-158 157-86 0</inkml:trace>
  <inkml:trace contextRef="#ctx0" brushRef="#br0" timeOffset="632252.9259">14777 16480 665 0,'0'0'0'15,"0"0"136"-15,0 0-69 0,0 0-23 16,0 0 4-16,0 0-2 0,0 0 7 16,0 0 17-16,0 0-35 0,99 149-20 15,-76-141-8-15,-3-2-2 16,5-1-6-16,-1 1-6 0,4-5-47 16,-1-1-43-16,-1 0-35 0,3-1-9 15,-3-5-45-15,1-2-20 0,-1-3 14 16</inkml:trace>
  <inkml:trace contextRef="#ctx0" brushRef="#br0" timeOffset="632481.5294">15265 16550 379 0,'0'0'0'0,"0"0"311"16,0 0-182-16,0 0-11 0,0 0-15 15,0 0-39-15,0 0-37 0,0 0-24 16,0 0-1-16,-117-60-2 0,96 68 0 16,3 6 7-16,-3 1 2 0,2 1 18 15,6 3 10-15,3 0-5 16,5 4-6-16,5-4-18 0,1 1-1 15,11-1-6-15,2-1 3 0,2-1-2 16,4-3-3-16,3-1-13 0,1-1-26 16,-3-5-29-16,0-5-8 15,-2-2-3-15,-5 0-24 0,1-3 17 16,-4-6 19-16,1-2-75 0,-3-5-24 16,1 1-71-16</inkml:trace>
  <inkml:trace contextRef="#ctx0" brushRef="#br0" timeOffset="632614.0683">15279 16549 711 0,'0'0'0'0,"0"0"188"16,0 0-118-16,0 0-10 16,0 0-21-16,0 0-4 0,0 0-24 15,0 0-6-15,0 0-8 0,-208 157-26 16,207-144-27-16,1-3-23 0,9-3-61 16,3-2-39-16,6-5-48 15</inkml:trace>
  <inkml:trace contextRef="#ctx0" brushRef="#br0" timeOffset="632816.4923">15410 16524 631 0,'0'0'0'0,"0"0"47"16,0 0 25-16,0 0-16 0,0 0 3 15,0 0 10-15,0 0-3 0,0 0-26 16,0 0 3-16,144 182-16 15,-120-166-22-15,1-2-4 0,0-4-2 16,-4 0-43-16,0-4-9 0,-3-1-39 16,-3-5-20-16,-4-5-53 0,1-5-170 15</inkml:trace>
  <inkml:trace contextRef="#ctx0" brushRef="#br0" timeOffset="632978.551">15810 16576 883 0,'0'0'0'0,"0"0"109"0,0 0-7 16,0 0-26-16,0 0-24 16,0 0-29-16,0 0-20 0,0 0 0 0,0 0-6 15,-279 346-60-15,259-320-56 16,3-1-45-16,1-6-163 0,2-2-77 16</inkml:trace>
  <inkml:trace contextRef="#ctx0" brushRef="#br0" timeOffset="652292.2024">5884 12425 893 0,'0'0'0'0,"0"0"-37"0,0 0 39 16,0 0 12-16,0 0 2 0,0 0 9 15,0 0 8-15,0 0 9 0,0 0-6 16,-133 577-8-16,104-481 1 0,-2 8-1 15,2 4 1-15,-1 0-12 16,3 4-6-16,2 2-1 0,3 0-4 16,10 0 4-16,6-3 4 0,6-5 2 15,4-4 1-15,10 2 2 0,6-2-2 16,2-2-6-16,2-4 2 0,0-3-4 16,7 0 0-16,2-3-5 0,2-1 1 15,1-2-2-15,5-3-2 16,3-4-2-16,2-3 2 0,3-2 2 15,2-3-4-15,0-6 2 0,3-1-1 16,-1-6 0-16,0-1 0 0,2-1 1 16,0-2-2-16,1 1 2 0,-3 0-1 15,3-3-1-15,2-1 2 0,-4-4 3 16,3 0-1-16,-2 0 4 16,3-8-2-16,5 0 2 0,3-4 2 15,4 0-5-15,1-2-2 0,1-4 3 16,3 1-4-16,0-6-2 15,3 3 2-15,-1-3 2 0,3 0-4 16,-2 0 1-16,1-3 1 0,2 2-2 16,-4 0 2-16,2-2 1 0,-3 0-3 15,-3 0 2-15,1 0 0 0,-3-3-1 16,3 2 0-16,-4 0 0 0,-2 1 0 16,1 1 0-16,-3 0 14 0,2-2-8 15,0 0 4-15,-1 0-1 16,-2-5-2-16,-2 1-3 0,-4-2 0 15,-4 0-5-15,-2-1 1 0,-7-2 0 16,1 1 1-16,-2-2 0 0,0-2 2 16,-1-1-4-16,-1-2 1 0,-1-1 1 15,-1-2-1-15,2-2 0 16,-1-1 3-16,-1 0-3 0,0 0 0 16,-2 0 1-16,-2-1-1 0,-1-2 0 15,-2 1 0-15,-6-2-30 0,-2 2-26 16,-1 1-55-16,-5-1-158 15,-3 1-113-15</inkml:trace>
  <inkml:trace contextRef="#ctx0" brushRef="#br0" timeOffset="652674.1214">9656 16687 643 0,'0'0'0'0,"0"0"-4"15,0 0 5-15,0 0 24 16,0 0-1-16,0 0 4 0,0 0 17 16,0 0-6-16,0 0-6 0,382 139 38 15,-320-114-3-15,2-2-21 0,-5 1-23 16,-4-2-4-16,-11-2 8 0,-10-4 4 16,-9 1 1-16,-8-2 8 0,-14 1-7 15,-4-2-4-15,-17 2 0 16,-6 1-11-16,-9 1-9 0,-3 0-8 15,-9 0-2-15,-4 3 0 0,-5-2-93 16,-10 3-96-16,-6-2-101 0,-10 2-208 16</inkml:trace>
  <inkml:trace contextRef="#ctx0" brushRef="#br0" timeOffset="655504.1677">15995 16145 264 0,'0'0'0'16,"0"0"83"-16,0 0-30 0,0 0 14 15,0 0-20-15,0 0-12 0,0 0-2 16,0 0-11-16,0-19-1 0,0 17 1 16,0 1 0-16,1 1-6 15,0-2-6-15,2 2-1 0,1 0 3 16,-1 0 17-16,-1 0 0 0,4 0-4 15,-4 0 4-15,1 0-8 0,-1 0-4 16,1 0 3-16,0 0 12 0,0 0 0 16,0 0 0-16,1 0-3 15,0-3-5-15,-2-2-7 0,3 3-5 0,-1-1 0 16,1-1-5-16,2 2 0 16,0-2-3-16,0-1 3 0,2-2 3 15,2 2 1-15,-2-2-3 0,2 0 6 16,0-2 4-16,1 0 4 0,2-3-4 15,-3 1 0-15,0-1 0 16,0-1 1-16,-1-2-1 0,0-2-2 16,1 0 1-16,-1-1-7 0,1-1-2 15,1 0-3-15,-1-1-3 0,0-2-2 16,2-2 0-16,0-1 3 0,0-1-4 16,0 1 2-16,-1-2 0 0,-3 2-1 15,0-4 0-15,-1-1 1 16,-2 3-2-16,1-3 2 0,-3 0 1 15,-2 1-3-15,0-1 2 0,-2-1 1 16,0-1-2-16,0 2 0 0,0-3 3 16,-2-1-4-16,0 2 2 0,2 0-1 15,-2-3 0-15,0 3 0 16,1-3 0-16,-1 1 0 0,0 1 0 16,0 0 2-16,-3-3-3 0,-2 1 1 15,1 0 0-15,-4 0 1 0,0 1-1 16,-2-1 0-16,-1 1 0 0,-2 0 1 15,1 0-1-15,0 0 0 16,1-1 0-16,-2 2 2 0,2 1-3 16,-2-2 2-16,1 1-1 0,-4-3 0 15,3 3 0-15,-4-3 0 0,2 6 0 16,-4-2 0-16,1-1-1 16,0-3 1-16,-3-1 0 0,1 2 1 0,2-1-1 15,0-2 0-15,-2 2 1 16,3-2-2-16,-2 1 1 0,-1-1 0 15,0 0 0-15,-1-3 0 0,-1 1 0 16,-3 0 0-16,-2 3-2 0,1 2 1 16,-2 3-1-16,-1-1 2 15,1 0 0-15,-3 4-5 0,-3-1 5 16,-2-1 0-16,1 0-5 0,-1 1 5 16,-1-1 0-16,2 2 0 0,-6 0 1 15,2 1-1-15,0 2 0 0,-6 3-2 16,-3 0 2-16,0 1 0 0,-4 2-1 15,-1 1 0-15,-1 4-9 16,-2-2 9-16,-2-1-2 0,-3 4-1 16,-1 1 3-16,0 1 0 0,-3 1-2 15,0 1 4-15,0 0-2 0,0-1-2 16,1 5 3-16,-1-1 0 0,3 1 0 16,-3-1 1-16,0 0-1 0,-1 1 0 15,-2-1 0-15,-1 1 1 16,2 0-2-16,-2 0 2 0,0 0-1 15,-6 3 0-15,-2-3 0 0,2 2 0 16,-1 0 0-16,-1 2-3 0,1 1 3 16,1 0 0-16,0 1 0 0,2 0-1 15,4 0 1-15,2 0 0 16,5 2 0-16,4 0 0 0,4-1-25 16,2 1-17-16,3 0-37 0,5-2-1 15,4 5-30-15,5-5-113 0,7 0-70 16</inkml:trace>
  <inkml:trace contextRef="#ctx0" brushRef="#br0" timeOffset="655806.5893">12618 12834 475 0,'0'0'0'15,"0"0"124"-15,0 0-9 16,0 0-1-16,0 0-31 0,0 0-31 15,0 0-44-15,0 0-4 0,0 0-3 16,-78 44-1-16,42-20 0 0,-6 1 4 16,-8 2-5-16,-5-1 2 0,0 2 1 15,3-3-2-15,4 0 0 16,6-1 3-16,6-3 0 0,9 3 1 16,10-2 2-16,12-2-4 0,6 2-2 15,17-1 0-15,9-2 2 0,13-3-2 16,13-2 3-16,15-3-3 0,12-8 5 15,12 2-7-15,13-3-27 16,4-2-55-16,4 0-207 0</inkml:trace>
  <inkml:trace contextRef="#ctx0" brushRef="#br0" timeOffset="656816.5597">9271 12339 659 0,'0'0'0'0,"0"0"119"16,0 0-42-16,0 0-32 0,0 0-11 15,0 0-17-15,0 0-11 16,0 0-4-16,0 0-2 0,-350 27 0 15,306 1 1-15,-2 10 0 0,-2 8-1 16,-2 9 0-16,1 8-1 16,2 9 0-16,3 7-1 0,3 5 2 0,2 1 0 15,5 7-10-15,6 1 7 16,5 7 2-16,7 6-2 0,9-2 4 16,7 3 6-16,11-3 6 0,13-2 1 15,9-4-6-15,10-4-4 0,8-8 0 16,7-8-1-16,8-6-5 0,10-2 4 15,8-3-4-15,11-4-5 16,8-5 5-16,5-7 4 0,10-7-2 16,3-6 0-16,7-8 0 0,8-6 9 15,0-6 16-15,7-3-6 0,0-2 2 16,-4-7-9-16,-4-4-9 0,-6-4 0 16,-7-6 1-16,-2-11-3 0,-7-6-1 15,-6-6 0-15,-1-9 4 16,-7-9-5-16,-2-10 2 0,-7-6 4 15,-6-9-2-15,-7-4 1 0,-5-7 9 16,-9-4 19-16,-8-4-8 0,-9-4-10 16,-10-3-2-16,-6-4-4 0,-13-2-4 15,-6-7 4-15,-6 0-2 0,-5-1-2 16,-10 6-3-16,-9 2 5 16,-9-1 1-16,-8 5 3 0,-5 0-4 15,-9 4 0-15,-7 5 2 0,-7 6 4 16,-13 3-11-16,-14 11-2 0,-18 8 2 15,-17 12-2-15,-15 16-35 16,-22 12 30-16,-9 15-7 0,-14 10-20 16,-12 22-20-16,-4 20-38 0,2 15-127 15,-2 17-175-15</inkml:trace>
  <inkml:trace contextRef="#ctx0" brushRef="#br0" timeOffset="659030.4741">19750 8572 430 0,'0'0'0'0,"0"0"104"15,0 0-19-15,0 0-30 16,0 0-8-16,0 0-8 0,0 0-11 16,0 0-5-16,-419 4 10 0,349-4-2 15,-1 0-5-15,-7 3-2 16,-4 0-9-16,-4 3-3 0,-1 2-6 0,-4 0-1 15,-5 4-2-15,-7-2-2 16,-9 2 0-16,-6 0 2 0,-5 0-3 16,-9-3 0-16,-2 3 5 0,-7-1 0 15,-2 1 1-15,-1 1-3 0,-3 0-2 16,-6-2 2-16,-3 2-1 0,-5-6-3 16,-3 1 2-16,0 2 0 0,-2-3-1 15,-6 1 13-15,0-1 1 16,-10-2-1-16,1 0-3 0,-1 0-5 15,-3 1-4-15,1 1 0 0,-1-2 0 16,-3 2-2-16,1-1 2 0,0 1-1 16,1 0 0-16,2 4 0 0,2-4 2 15,0-4-3-15,0 6 2 16,3-3 1-16,6 2-3 0,6 5 2 16,13-2-1-16,5 3-1 0,7-3 2 15,7-1-2-15,11 2-33 0,11-2-1 16,14 3-10-16,16-2-45 0,9-1-67 15,15 0-118-15</inkml:trace>
  <inkml:trace contextRef="#ctx0" brushRef="#br0" timeOffset="659822.3218">13283 8476 657 0,'0'0'0'15,"0"0"-6"-15,0 0 9 16,0 0 25-16,0 0-10 0,0 0-9 16,0 0 0-16,0 0 6 0,0 0 0 15,-83 40 8-15,63-30 11 0,-3-4 20 16,-3 5-1-16,-8-3 10 0,-7 4-5 16,-6 3-27-16,-7 3-15 0,-7 1-5 15,-12 3 2-15,-6-2-6 16,-6 5-5-16,-4 1 0 0,-1 1 3 15,1 0-1-15,0-2-1 0,1-2-4 16,4 4 1-16,3-1 0 0,3 2 3 16,4 2-3-16,4 0 0 0,6 0 21 15,4 4-7-15,6-3 3 0,11 2 1 16,12 1 0-16,12-4-6 16,12 1-5-16,14-2-2 0,17 2 8 15,18-3 15-15,18-3 7 16,7-1-19-16,11 0-13 0,5-5-1 0,1-2-2 15,4-6 0-15,1-1-42 0,4-6 11 16,4-1-7-16,4-3-24 16,7-6-17-16,7-6-33 0,1-6-135 15,2-5-90-15</inkml:trace>
  <inkml:trace contextRef="#ctx0" brushRef="#br0" timeOffset="660498.2384">15946 7191 481 0,'0'0'0'0,"0"0"145"16,0 0-44-16,0 0-34 0,0 0-21 15,0 0-17-15,0 0-7 0,0 0-9 16,0 0 2-16,-179-67 4 0,147 71-3 15,1 3-2-15,4 0 1 16,4 4-3-16,4-1-5 0,4 1-7 16,5 3 0-16,4-1 0 0,6 8-3 15,6-1 2-15,8 5 2 0,6 4 3 16,5-3 1-16,7 4 0 0,3 1 8 16,-1-4-1-16,-1 2-3 0,-7-2-5 15,-5-2 2-15,-5-5 1 16,-7 0 6-16,-3-4 10 0,-5 0 5 15,-1-1 1-15,-9-5 1 0,-3-1 0 16,-8 0-5-16,-4-2-10 0,-5-2-5 16,-5 1 0-16,-7-3 1 15,-3-2 1-15,0-1-9 0,4-4 0 16,1-4-6-16,10-1-60 0,7-1-4 16,5 2-27-16,7 0-30 0,8 2-12 15,3 1-66-15,12-1-170 0</inkml:trace>
  <inkml:trace contextRef="#ctx0" brushRef="#br0" timeOffset="660762.0829">16347 7350 701 0,'0'0'0'0,"0"0"91"0,0 0-29 16,0 0-42-16,0 0-12 0,0 0 9 15,0 0 9-15,0 0-5 0,0 0 0 16,-151 35 4-16,123-18-11 0,2-2 2 16,2 6-4-16,4 2-2 0,6 2-6 15,6 4-3-15,8 1 6 16,6 3-3-16,9-3 2 0,6 0 2 16,5-3-2-16,2-4-4 0,1-1 1 15,2-4-6-15,0-5-106 0,1-2-25 16,0-7-36-16,0-4-132 0</inkml:trace>
  <inkml:trace contextRef="#ctx0" brushRef="#br0" timeOffset="660932.4453">16406 7453 651 0,'0'0'0'0,"0"0"258"15,0 0-231-15,0 0-19 0,0 0 15 16,0 0-3-16,0 0-15 15,0 0-6-15,0 0 1 0,-278 98 0 16,276-90-111-16,2-4-43 0,9-4-116 16,7 0-149-16</inkml:trace>
  <inkml:trace contextRef="#ctx0" brushRef="#br0" timeOffset="661169.3433">16423 7563 361 0,'0'0'0'0,"0"0"290"0,0 0-181 16,0 0-22-16,0 0-2 0,0 0-30 15,0 0-24-15,0 0-14 16,0 0-4-16,30 161-2 0,-36-157-2 16,1 0-4-16,1-4-1 0,3 0 6 15,1-10-1-15,0-2-10 0,7-6-14 16,0-6 15-16,5-6 0 0,5-2 0 16,7 1-5-16,3 0 4 15,5 3-1-15,-2 5 4 0,-3 4-4 16,-5 2-329-16,1 5 43 0</inkml:trace>
  <inkml:trace contextRef="#ctx0" brushRef="#br0" timeOffset="661913.099">16914 7415 529 0,'0'0'0'15,"0"0"169"-15,0 0-101 0,0 0-50 16,0 0 5-16,0 0-2 0,0 0-2 15,0 0 4-15,0 0 3 0,63 199-13 16,-51-175-4-16,0-3 3 16,-2-5-4-16,-4-6-2 0,1-2 7 15,-5-6 5-15,-1-2-4 0,2 0-1 16,0 0 0-16,3-7-4 0,5-6-4 16,4-8-1-16,4-1-5 0,2-3 0 15,3-1 1-15,1 1 0 16,-1 3-54-16,-1 5-18 0,-1 5-23 15,-2 0-33-15,1 4-43 0,-1 2-16 16</inkml:trace>
  <inkml:trace contextRef="#ctx0" brushRef="#br0" timeOffset="662147.4656">17493 7342 565 0,'0'0'0'0,"0"0"251"15,0 0-155-15,0 0-52 0,0 0-14 16,0 0-5-16,0 0-9 0,0 0-10 15,0 0-3-15,-84-20-1 16,67 34-3-16,-6 6 2 0,3 2 0 16,2 3-1-16,3 4 2 0,7 0-2 15,7 2 13-15,2-1-5 0,11-5 7 16,7 0 0-16,4-5-10 0,2-2-1 16,-2-1 0-16,2-6-8 15,-3-2-50-15,1-4-7 0,-1-5-15 16,0 0-47-16,-1-3-49 0,-3-8-19 15,-1-2-79-15</inkml:trace>
  <inkml:trace contextRef="#ctx0" brushRef="#br0" timeOffset="662474.8951">17441 7385 299 0,'0'0'0'16,"0"0"150"-16,0 0-77 0,0 0-19 15,0 0-9-15,0 0-10 0,0 0-21 16,0 0 1-16,0 0 5 0,-20 36 6 15,43-33 6-15,4 2 11 0,1 2 9 16,1 2-4-16,-2 2-2 16,-3 3-16-16,-3 2-9 0,-4 2 4 15,-5 2 17-15,-1-1-10 0,-6 1-14 16,-2-1-5-16,-3-1-7 0,0 0-5 16,0-2 4-16,0-3-2 15,-2-6-2-15,2-4 0 0,0-3-2 16,1-4-57-16,6-6 59 0,2-5-2 15,4-7-1-15,3-3 3 0,6-3 0 16,2-1-1-16,4-3 0 0,4 7-1 16,-3 0 1-16,1 9 4 0,-6 3-5 15,-3 4-74-15,-4 7-104 16,-5-1-167-16</inkml:trace>
  <inkml:trace contextRef="#ctx0" brushRef="#br0" timeOffset="663197.3975">17646 7999 683 0,'0'0'0'0,"0"0"101"16,0 0-38-16,0 0-19 0,0 0-3 15,0 0-12-15,0 0-8 16,0 0 5-16,6 242-4 0,-5-212 0 15,-1-4-1-15,0-3 0 0,0-2-7 16,-2-7-4-16,2 0 3 0,0-4 1 16,-4-2-3-16,2-4-3 0,0-2-2 15,0-1-2-15,1-1 2 0,1 0 1 16,-4-4 0-16,0-5-2 16,0-4-3-16,2-8-1 0,2-4 3 15,0-9-3-15,0-4 12 0,2-4 7 16,0-3-7-16,8-5 2 0,1 3-2 15,5-1-7-15,4 4 2 16,6 2 3-16,1 4 8 0,5 5 3 16,1 2 5-16,-1 8 6 0,-3 4 9 15,-8 5-20-15,-3 3-15 0,-3 7-5 16,-1 4 5-16,-2 12-4 0,-5 3-2 16,-4 6 3-16,1 4 0 15,-4 3-2-15,0-3-1 0,-6 1 2 16,-4-3-2-16,-5-2 2 0,-1-1-5 15,-3 2-13-15,-1-4-3 0,4-1-35 16,1-2-58-16,1-3-5 0,3-2-26 16,0-4-43-16,2 0-26 0,1-5-98 15</inkml:trace>
  <inkml:trace contextRef="#ctx0" brushRef="#br0" timeOffset="664389.2941">17965 8035 743 0,'0'0'0'0,"0"0"212"15,0 0-191-15,0 0 4 0,0 0 7 16,0 0-2-16,0 0-8 0,0 0-2 16,0 0-7-16,2 64-1 0,-4-52 8 15,-1-1-3-15,2 1-1 16,0 0-11-16,0 2-1 0,1-4-2 15,0 4-2-15,0-1 0 0,2-2 6 16,1 0-6-16,0 0 0 0,-1-3 3 16,2-2-3-16,-2-1 0 0,2-4 27 15,0 3 1-15,3-2 0 16,0-1-9-16,2-1 3 0,0 0-2 16,0 0-8-16,-2 0-7 0,3-3 3 15,-2-2-5-15,1 0 0 0,0-1 1 16,-1-1 1-16,-1-3 1 0,3 0 0 15,-1-4-3-15,2 3-4 16,0-1 2-16,0-1 2 0,-1-1-4 16,-2-1 2-16,0 4 2 0,-4 1-4 15,-1 2 2-15,-3 2 1 0,0 2-2 16,0 2 12-16,0-3-6 0,0 4 0 16,0 1-4-16,0 0-1 0,0 0-2 15,0 0 2-15,0 0-2 16,0 0-1-16,-1 0 3 0,1 0 2 15,0 0-3-15,0 0 0 0,0 0 2 16,0 0-2-16,0 0 0 0,0 1 0 16,0 4-6-16,0-2 7 0,0 2 0 15,-1 2-2-15,-1 0 2 16,0 5-1-16,2-2 0 0,-3 2-1 16,1 0 1-16,0-2 0 0,2 3 0 15,0-1 1-15,0-1-1 0,0 1 0 16,0-1 0-16,0-2 0 0,2 0 0 15,2-1 0-15,-3-2 0 0,2 0 0 16,-1 0 1-16,0-2-2 16,2 1 2-16,-3-4 0 0,2 1-1 15,1-2 0-15,1 0 5 0,1 0-5 16,2-2 0-16,-1-4 10 0,0 4-10 16,2-4 0-16,-3 1 4 0,1-2-5 15,-1 0 2-15,2 2 1 16,1-1-3-16,-3-1 2 0,3-2 4 15,3 0-3-15,0-4 2 0,5-1-4 16,1-3 0-16,3-2 0 0,-5-1 1 16,2-2-1-16,-6 0 0 0,0 2 2 15,-1-2-3-15,-4 0 2 16,-1 0 1-16,-1-2-2 0,-1 1 0 16,-1 2 2-16,-2-2-3 0,0 0 1 15,-1 2 1-15,0 1-2 0,0 4 1 16,0 0 0-16,0 3 0 0,0 3-2 15,-2-2 2-15,1 6 0 16,0 2-2-16,0-1 3 0,-2 5-2 16,1 0-5-16,-1 0-8 0,2 0-12 15,-3 6 15-15,-1-1 4 0,1 3 1 16,0 0 6-16,0 1 0 0,0 3 0 16,-1 6-1-16,0 3-1 0,3 7 0 15,-3 0 4-15,0 1-4 16,1 3-19-16,-2 0 16 0,0 1-1 15,-1-2-5-15,1 3 3 0,0-3-4 16,1-3-9-16,4-2 9 0,1-4 1 16,0 2-1-16,6-5 9 15,0-3 3-15,1 0 0 0,3-4 0 0,-4-2 1 16,2-1-1-16,4-3 0 16,-3-3 12-16,1-3 0 0,-3 0 4 15,3-3 2-15,-1-5 3 0,3-1 2 16,2-2-3-16,1-1-5 0,2 1-5 15,-4 0-8-15,0 0-2 16,-4 0 0-16,-3 1 5 0,-2 2-5 16,-3 0 0-16,-1-1 13 0,0-3-4 15,-4-1 2-15,-3-3-7 0,0-2-3 16,-4 4 1-16,2 1-3 0,1 8-6 16,0 4-1-16,-1 1-18 0,0 0-40 15,2 2-29-15,0 6-64 16,-1 3-137-16,-2 1-200 0</inkml:trace>
  <inkml:trace contextRef="#ctx0" brushRef="#br0" timeOffset="671436.0313">10834 8535 544 0,'0'0'0'0,"0"0"-6"0,0 0 40 16,0 0 12-16,0 0-4 0,0 0-1 15,0 0 11-15,0 0-12 0,0 0-2 16,-50-142 12-16,44 123-6 16,2-4-3-16,-2 1-15 0,3-3-9 15,-3-1-7-15,-2-3-4 0,0-1-5 16,1 2 4-16,-3-7 11 0,0-3 2 15,1-5 5-15,0-3 3 16,4 0-4-16,-1-2-9 0,4-1-8 16,0 4-2-16,2-5-2 0,0 3 0 15,0 0 0-15,0 2 0 0,0-1-2 16,0 3 2-16,-1 4 0 0,-4-3-1 16,3 4 2-16,1 0-2 0,0-1 0 15,1 3 1-15,0-1-1 0,0 4-2 16,0 3 3-16,0 3 0 15,-1 2-10-15,-2 5-14 0,-1-1-8 16,1 7-12-16,0 4-11 0,-4 5-52 16,1 2-115-16,-5 3-53 15</inkml:trace>
  <inkml:trace contextRef="#ctx0" brushRef="#br0" timeOffset="671751.0637">10446 7377 365 0,'0'0'0'0,"0"0"174"0,0 0-60 15,0 0-39-15,0 0-5 0,0 0 2 16,0 0-18-16,0 0-6 0,68-275 5 16,-37 220-10-16,2-3-2 0,6 4-1 15,-3 4-12-15,-2 6 0 0,-3 9 6 16,-6 7-9-16,-7 11-9 15,-4 9-9-15,-2 8-7 0,-1 15 0 16,-1 13-2-16,2 12 9 0,-3 6-3 16,-2 6-2-16,2-1 2 0,3-2-2 15,4-2-3-15,3-3 2 16,8-4-2-16,3-2-59 0,3 2-66 16,3-2-70-16,-2-2-246 0</inkml:trace>
  <inkml:trace contextRef="#ctx0" brushRef="#br0" timeOffset="691048.2919">13024 17486 940 0,'0'0'0'0,"0"0"1"15,0 0-1-15,0 0 10 0,0 0 1 0,0 0 7 16,0 0 7-16,0 0 2 16,-27 1-7-16,27-1-5 0,0 0-4 15,1 0-3-15,2-2 1 0,0-2 4 16,1 3-2-16,1 0-4 0,-3 1-5 16,0 0 0-16,0 0-2 0,-2 0 0 15,0 0 0-15,0 0 3 0,0 1-1 16,0-1 2-16,0 0-1 15,0 0-3-15,-3 3 0 0,0-1 3 16,-1-1-3-16,3 0 0 0,0-1 4 16,1 0-5-16,-2 0 2 15,2 0 12-15,0 0-2 0,0-1-1 16,0 1 0-16,0 0 0 0,0 0 0 16,0 0-9-16,0 0-2 0,0 0 2 15,2 0-1-15,-2-1 0 0,1 1 0 16,-1 0 1-16,0-1-2 0,0 1 2 15,0 0-1-15,0 0 0 0,0 0 0 16,0 0 3-16,0 0-3 16,0 0 0-16,0 0 6 0,0 0-5 15,0 0 3-15,0 0-3 0,0 0-2 16,0 0 1-16,0 0 0 0,0 0 0 16,0 0 1-16,0 0 3 15,0-1 0-15,0-1 6 0,0 1-4 16,0 0-2-16,0 1 2 0,0-3-2 15,0 1-4-15,0 1 0 0,0 1 3 16,0 0-3-16,0 0 0 0,-1 0 1 16,1 0-1-16,0 0 0 0,0 0 1 15,0 0-1-15,0-2 0 16,0 2-1-16,0 0-1 0,0 0 3 16,0 0-2-16,0 0-14 0,0 2 8 15,0-2-7-15,0 0-15 0,0 0-7 16,0 0-6-16,0 0-12 15,0-2-4-15,0-1-25 0,0-3-78 16,0-1-75-16,0-3-138 0</inkml:trace>
  <inkml:trace contextRef="#ctx0" brushRef="#br0" timeOffset="696278.6939">15000 11273 546 0,'0'0'0'0,"0"0"241"16,0 0-156-16,0 0-11 0,0 0-13 16,0 0-20-16,0 0-22 0,0 0-1 15,-54-61-2-15,53 69-9 16,0 3-9-16,0 6 3 0,0 8-2 15,1 5 0-15,0 4 1 0,0 7 2 16,2 3 1-16,-1 2 4 0,-1 3-1 16,-1-4-1-16,-4 2 2 15,-5-5 0-15,-2-2-4 0,2-3 2 16,0-3-2-16,0-5 0 0,1-1 0 16,6-4-3-16,3-5 0 0,2-3 0 15,8-7 1-15,3 0-1 0,4-2 0 16,5 2 0-16,2-5 10 0,5 4 5 15,4-4-6-15,4-2 2 16,5 0 0-16,4-2-5 0,4 0-4 16,1 0 1-16,7-2-2 0,4-3-1 15,4-2 0-15,4 3 5 0,2-2-3 16,2-2 1-16,4 3-1 16,-4 0 0-16,5 4-2 0,-5-1 0 0,-4 1 1 15,1-1 0-15,-5-1 1 16,-1 0-3-16,-3-2 2 0,2-3-1 15,3 1 0-15,5-4 1 0,6 4-1 16,3 0 0-16,4 2 1 0,-1 5 0 16,2 0-1-16,-2 0 0 0,-4 6 0 15,-1 0 1-15,-4-1 0 16,0 0 2-16,-4-4-3 0,-2-1 0 16,-5 0 3-16,-6 0-3 0,-7 0 0 15,-7 0 3-15,-5 0-3 0,-8 0 0 16,-4 0 6-16,-5 3-4 0,-5 1 0 15,-2-1-1-15,-3-2-1 16,-2 1 0-16,-5-2 4 0,2 0-3 16,4-3 1-16,-3-5 2 0,2 0-3 15,-2-2 3-15,-3 0-4 0,0 1 0 16,-5 0 5-16,1-2-2 0,-1 2-3 16,0-4 0-16,-1 0 2 0,-4-3-3 15,0-3 2-15,1-1-1 16,-1-5 0-16,-1-6 0 0,2-4 0 15,2-2 0-15,0-2-5 0,2-5-1 16,0 0-7-16,4-4 2 0,2 1 0 16,3 0-2-16,0 0 4 0,-1 3 6 15,-2 1 0-15,-3 4 2 16,-2 3 2-16,-1 4-1 0,0 6 0 16,-2 4 13-16,-4 3-11 0,-1 7 2 15,-2 1-2-15,-1 4-4 16,-2 0 3-16,-3 5 1 0,-5 0-4 0,-5 1 2 15,-6 1 0-15,-4 0 0 16,-6 0 2-16,-2 0-1 0,-5-2-1 16,-4-2 11-16,-3 1-6 0,-7-1-5 15,-5 1 0-15,-10-3 2 0,-2 0-2 16,-11 3 0-16,-9 0 0 0,-8 2 0 16,-4 1 0-16,-3 0 0 0,1 0 0 15,1 4 1-15,-2 0 6 16,1 4-3-16,-1 1 1 0,1-1-3 15,-5 6-3-15,-3-1 1 0,-2 4 0 16,6 0 0-16,5-2 1 0,8-2-1 16,8-6 2-16,7 2-2 0,9-3 2 15,8-5-3-15,8 3 2 16,15-2-2-16,8-1 2 0,11 1-2 16,8-1-6-16,5 2-24 0,8 2-39 15,6 4-21-15,3 2-49 16,10 3-8-16,7 2-46 0,7 0-83 0</inkml:trace>
  <inkml:trace contextRef="#ctx0" brushRef="#br0" timeOffset="721031.7077">13069 16637 295 0,'0'0'0'0,"0"0"95"15,0 0-50-15,0 0-25 0,0 0 8 16,0 0 4-16,0 0 1 0,0 0-20 16,-36-6-4-16,27 10 18 0,-4 3 25 15,1-1 0-15,0 2-2 0,2 0 15 16,2-2-7-16,3-2-15 15,3-1 3-15,0 0-7 0,2-2-8 16,2 1-11-16,5-1 10 0,3-1 11 16,3 0 25-16,5-8-5 0,9-4-5 15,7-6 12-15,11-7-15 16,6 0-8-16,3-4-9 0,1 1-26 16,-5 7-7-16,-6 7-6 0,-10 11-73 15,-10 3-65-15,-12 13-158 0,-7 2-227 16</inkml:trace>
  <inkml:trace contextRef="#ctx0" brushRef="#br0" timeOffset="726528.7823">4123 2450 374 0,'0'0'0'0,"0"0"128"16,0 0-32-16,0 0-35 0,0 0-17 16,0 0 5-16,0 0 0 15,0 0-1-15,0 0 3 0,-3-61-14 16,3 61-21-16,0 1-16 0,0 10 0 16,0 7 0-16,2 7-3 0,3 4 1 15,2 5 4-15,0 7-4 0,2 3 4 16,0 3-1-16,-4 0 4 15,5-1 3-15,-6-2-1 0,2 0-5 16,-4-2 2-16,1-1-4 0,-1 0 0 16,1-8 0-16,-1-1 1 0,1-3-1 15,7-4-4-15,3-6 3 0,9 1-4 16,9-6 4-16,6-3 1 0,11-1 0 16,8-6 0-16,8-4 2 0,11 0 0 15,8-3 6-15,4-12 14 16,9 0-4-16,4-5-3 0,2-5 4 15,0 1 3-15,2 1-5 0,-3 3-14 16,-4 0-4-16,-3 5 2 0,-3-1 0 16,-5 3-1-16,-9 4 0 0,-7 2 2 15,-11 1-3-15,-6 0 2 16,-13 3 9-16,-7 0 1 0,-10 3-2 16,-7-2-1-16,-7 2-4 0,-2 0-1 15,-6-1-1-15,-1 1-1 0,0 0 2 16,-6-3-6-16,-3 1-40 0,-3-4 23 15,-4-1 12-15,2-3 6 16,-3-3 3-16,2-6 0 0,2-3-2 16,0-4 2-16,5-3 0 0,-3-2-2 15,4-5 2-15,2-10-1 0,2-3-9 16,3-6 10-16,1-4-1 16,3 2 0-16,3-4 0 0,-1 1 0 0,0 0 0 15,-2-2 0-15,1 1 5 16,-1 4-1-16,-2 3 2 0,1 7 0 15,-3 8 6-15,-5 9-4 0,-11 5-6 16,-6 5 1-16,-8 6 7 0,-10 4 1 16,-9 5 3-16,-10 5 2 15,-11 4 11-15,-13 2-10 0,-11 6 6 16,-9 0 2-16,-10 3-4 0,-6 1-12 16,-12 6-6-16,-6 2-4 0,1 2 2 15,2 0 0-15,12 0-1 0,18 0-47 16,14 3-3-16,23-5-78 0,18-2-24 15,17-5-133-15,13-7-344 16</inkml:trace>
  <inkml:trace contextRef="#ctx0" brushRef="#br0" timeOffset="727418.7025">7364 1952 456 0,'0'0'0'0,"0"0"62"0,0 0 55 16,0 0-16-16,0 0-6 16,0 0-21-16,0 0-5 0,0 0-7 15,0 0-25-15,35-207-29 0,-28 220-6 16,-1 11 6-16,2 13-2 0,-2 5-1 16,1 7 1-16,-3 10-3 0,-1 0-1 15,-3 7 3-15,0-1 1 16,-8-1 7-16,-1 0 2 0,-2-5-6 15,-2 1-4-15,-1-3 1 0,0 0-3 16,-2-3-3-16,3-1 0 0,1-5 3 16,2-6-5-16,5-2 0 0,3-6 2 15,4-2 0-15,8-1-7 16,4-9 4-16,2-3-4 0,2-4 5 16,2-6 2-16,3-3 0 0,3-6-2 15,5-4 2-15,6-8 6 0,9-3 9 16,6-5 0-16,8-2 12 0,5 2-12 15,4-1-11-15,7 4-2 16,-1 4 1-16,1 1-4 0,-2 2 2 16,-2 0-1-16,0 0 0 0,-2 0 0 15,-1 0-5-15,0 4 2 0,-1 0 1 16,-2 1 1-16,-5 4 1 0,-2 1 0 16,-8 1-2-16,-10 10 1 0,-7 2-3 15,-8 2 4-15,-9 2 0 16,-4-1 0-16,-6-1-1 0,-2 0 2 15,-3-3-2-15,-2-4-12 0,0-5-2 16,-2-3 1-16,0-1 14 0,-2-11 0 16,1 0-22-16,-1-6 11 15,2-2-10-15,2-4-21 0,0-6 10 16,0-10 6-16,6-4 7 0,1-9 16 16,2-5 3-16,6 0 0 0,-1-3-1 15,3-2 0-15,3-3 0 0,2-6 1 16,3 0 14-16,-2 1 5 0,-1 2 1 15,-1 11 0-15,-6 4 1 16,-5 6-3-16,-6 5-8 0,-4 3-6 16,-9 10 4-16,-10 2-1 0,-6 4 6 15,-8 3-3-15,-7 0-1 0,-3 0-5 16,-8 2 0-16,-7 6-3 0,-10 3-1 16,-16 8 0-16,-11 1 3 15,-14 1-3-15,-9 7 0 0,-4 5 8 16,-3 5-6-16,4 5 0 0,6 5-4 15,5 2-37-15,11 2-49 0,10 4-30 16,16 2-92-16,16 4-129 0</inkml:trace>
  <inkml:trace contextRef="#ctx0" brushRef="#br0" timeOffset="728289.2344">9970 1680 584 0,'0'0'0'0,"0"0"199"0,0 0-92 15,0 0-34-15,0 0-47 16,0 0-15-16,0 0-4 0,0 0-3 16,0 0-1-16,46 140 1 0,-45-80 0 15,-1 5-2-15,-1 6 3 0,-6-2 1 16,1-3-2-16,-4-1 0 0,-2-6-1 15,0-2-2-15,-5 0-2 16,3-4 2-16,1-4-2 0,0-2-5 16,5-5 6-16,3-3 0 0,5-7 0 15,7-4-2-15,9-5 2 0,8-4 0 16,5-3 0-16,8-2 11 0,4-6 14 16,11-2 7-16,1-4-7 15,6-2 14-15,3 0-14 0,4-1-16 16,3-5-8-16,8-1 1 0,1-1-2 15,8-2 0-15,2 2 0 0,4 1 0 16,2 1-4-16,-3 2 2 16,-1 1 1-16,-6 0-1 0,2 0 4 15,-4 0 0-15,-4 0 4 0,-5-1 2 16,-5 1-4-16,-7 0-4 0,-6 1 0 16,-7 1 1-16,-6 1-1 0,-10 0-11 15,-6 0 2-15,-9 0 5 0,-5 0 3 16,-4 0 2-16,-6 0 0 0,-2 0 1 15,0-1 3-15,0-3-1 16,0-4 1-16,-2-2-5 0,-2-5 0 16,3-6 0-16,1-6-1 0,3 0 0 15,6-10-1-15,2-1-1 0,4-6-7 16,3-7 3-16,2-3 5 0,3-1 0 16,-1-3 4-16,1 0-3 0,0-1-1 15,0 1 3-15,-5 3-1 16,-3 5 0-16,-3 3 0 0,-4 3 3 15,-5 6-2-15,-3 2 0 0,-5 4 0 16,-5 6-2-16,-12 1 2 0,-5 3-2 16,-11 2 1-16,-9-1 0 0,-8 1 4 15,-9 4 1-15,-10 0 2 16,-9 2-1-16,-6 2-4 0,-7-2 2 16,-5 6-2-16,-1-3 4 0,-2 2-2 15,-2 3 0-15,-1 0-5 0,0 6 2 16,2 0-2-16,4 8-25 0,6 5-23 15,14 7-32-15,12 8-57 16,11 2-80-16,12 6-174 0</inkml:trace>
  <inkml:trace contextRef="#ctx0" brushRef="#br0" timeOffset="729123.6298">13434 1742 409 0,'0'0'0'0,"0"0"159"15,0 0-53-15,0 0-16 16,0 0-26-16,0 0-8 0,0 0-4 16,0 0-9-16,-32-148-4 0,29 148 0 15,2 7-26-15,1 15-10 0,0 7-4 16,0 13 2-16,0 10 0 0,0 2-1 16,0 10 4-16,-6 3-3 0,-6-2 1 15,-4 2 2-15,-2-4 0 16,-2-7-1-16,0-6 1 0,0-3 2 15,2-7-1-15,0-1-2 0,5-5 0 16,7-3-2-16,6-4 0 0,2-6-2 16,10 0-2-16,7-4 5 15,7-1 1-15,3-3 2 0,11-2-2 16,4-3 6-16,9-4 12 0,9-2-3 16,5-2-7-16,5-6-6 0,5-2 0 15,4-2-3-15,4 0-3 0,1 2 2 16,0 2 0-16,2-2-1 0,-2 4 2 15,-2 3-2-15,-3 1 0 16,-3 0-1-16,-7 0 1 0,-3 7 0 16,-7 4 1-16,-9 1 0 0,-6 1-1 15,-10 3-1-15,-5-1 2 0,-6 0-2 16,-5-2 2-16,-7-2 0 0,0 0-1 16,-6-8 0-16,0 2 3 0,-4-4-2 15,0 1 2-15,2-2-1 0,-1 0 1 16,-1-5 1-16,4-1-2 15,-2-6-1-15,3-3 1 0,1-5-2 16,1-3 0-16,2-8 0 0,4-3 0 16,1-5-2-16,4-6 4 0,-1-5-3 15,2-6 1-15,1-6 0 0,0-4 2 16,-2-5-3-16,-3 2 2 16,-5 0-2-16,-8 4 1 0,-1 1 0 15,-4 7 1-15,-6 6-1 0,-6 7 0 16,-4 7 0-16,-7 7 0 0,-6 2 0 15,-7 10 0-15,-3 1 5 16,-6 4-2-16,-2 3-2 0,-5 1-1 16,-10 5 0-16,-6 4 2 0,-11 0-2 15,-6 2 0-15,-3 5 1 0,-1 0-4 16,3 2-9-16,7-1-33 16,6-2-37-16,8 1 17 0,7 0-122 0,10 5-151 15,10 4-49-15</inkml:trace>
  <inkml:trace contextRef="#ctx0" brushRef="#br0" timeOffset="730162.7829">16135 1677 668 0,'0'0'0'0,"0"0"152"15,0 0-51-15,0 0-38 0,0 0 4 16,0 0-10-16,0 0-18 0,0 0-17 16,0 0-6-16,2-104-10 0,-2 117-9 15,-2 6 4-15,1 15-1 16,-2 4 0-16,-1 8 0 0,-2 2 1 15,1 6-1-15,-4-2 0 0,1-2 0 16,-2 0 0-16,5-3 0 0,-1-1 1 16,4-3-1-16,2-5-1 15,0-1 1-15,0-4 0 0,9 0-7 16,1 1 5-16,2-3 1 0,4 2 2 16,3-2-2-16,3 0-20 0,-1-1 3 15,4-5 12-15,0-3 2 0,5-4 6 16,3-4-1-16,2-4-2 0,5-5 2 15,2-2-2-15,3-3 1 16,3 0 0-16,5 0 1 0,-1 0-1 16,1 1 0-16,-1 3 1 0,-4 2 0 15,1 3 10-15,0-1-3 0,1 0 3 16,1 1-1-16,-3-1-4 16,1-1-2-16,4-3 0 0,-3 1-3 0,2-5-1 15,-1 0 0-15,-3 0 2 16,0 0-3-16,-4 2 2 0,-2-2-1 15,-3 0 0-15,-1 0 0 0,-3 0 1 16,0 0 0-16,0-2 0 16,-2-1-2-16,3 0 1 0,0-2 0 0,1 1 1 15,1 0-1-15,1-2 0 16,-1-2 1-16,-2 4-1 0,3-5 0 16,1 2 0-16,0-1 0 0,2 0 0 15,-1-1 1-15,0-2-1 0,-3 2 0 16,-1-1-1-16,-1 2-2 0,-4-1 1 15,-1 1-3-15,-6 2 3 16,0 1 3-16,-3-3-1 0,-3 2 0 16,-2 4 0-16,-7-3 0 0,-2 4 0 15,-5-2 0-15,-3 0 1 0,-2-3 1 16,-6 1-2-16,-2-3 0 0,-1-2 0 16,-5 1-11-16,2-1-5 0,-3-1 1 15,0-1 9-15,0 0 4 16,0-4 1-16,2 0 2 0,6-5-1 15,-1 0 0-15,5-4-1 0,1-1 1 16,2-2-5-16,2-5 3 16,0-1 0-16,2-5 2 0,3 0 0 15,-3-2 4-15,0-2-1 0,1 0 6 16,0 2-2-16,-1-2-4 0,1-2 1 16,-3 2-4-16,1-1 0 0,1 0 0 15,1 4 1-15,1 4-1 0,0-3 0 16,-1 10 0-16,-1 2 0 0,-2 1 0 15,-3 8 0-15,-6 1 0 16,-3-1 0-16,-5 5 5 0,-5-2 6 16,0 0 4-16,-7 5-1 0,-4-2 6 15,-6 3-15-15,-4 1-5 0,-8-2 0 16,-10 6 0-16,-10 4 1 0,-11 0-2 16,-8 1-1-16,-8 7-5 0,-7 1-5 15,-6 7-2-15,-1-4-9 16,0 4-24-16,2 0-22 0,5-1-9 15,2 5-56-15,6-5-131 0,6 3-5 16</inkml:trace>
  <inkml:trace contextRef="#ctx0" brushRef="#br0" timeOffset="731123.3657">20224 1539 470 0,'0'0'0'0,"0"0"243"16,0 0-139-16,0 0-36 0,0 0-48 15,0 0-7-15,0 0 10 0,0 0-10 16,0 0-7-16,66 148 13 15,-69-93 3-15,-6 4 4 0,-1 0 19 0,-3 2-14 16,-3-2-18-16,-1 0-8 16,-2-3-2-16,3-5-2 0,0-5 1 15,0-8 1-15,6-5-4 0,4-4 2 16,3-5 0-16,3-2-2 0,9-3 0 16,11-3 1-16,2-2 0 0,7-1 5 15,7 0-2-15,1-5-1 16,7 0 5-16,4-2 3 0,6-3-5 15,2-3-4-15,3 0 0 0,5 0 0 16,-1 0-2-16,9 0 1 0,-1 0 0 16,1 4 0-16,5-2 0 15,1-1 1-15,2 3-1 0,1-2 0 16,-3 1 0-16,0 0 1 0,-8 1 0 16,-5 2 0-16,-7-3-1 0,-8-2 0 15,-9 4 0-15,-7-2 0 0,-8 0-1 16,-3 0 1-16,-4 0 0 0,-2-1 1 15,-4 0 9-15,0 0-2 16,-4-2-2-16,-1 0-2 0,0 0-3 16,0-4 2-16,-3 1-2 0,1-2-1 15,-2 0 0-15,3-2 2 0,1-3-2 16,-1 0-2-16,2-7 0 0,3 0 0 16,0-3 4-16,1-5-3 0,7-2-1 15,-2-7 4-15,3-1-3 16,4-4 0-16,1-5 2 0,5-4-1 15,3-4-1-15,3-3 2 0,4 0-2 16,-1 0 0-16,-3 5 1 0,-5-1-4 16,-3 5 4-16,-6-2 0 0,-5 0 1 15,-3 3-1-15,-6 0 0 16,1 0 1-16,-5 4-1 0,-4 4 0 16,-1 4 0-16,-9-2-3 0,-3 3 3 15,-6 5 0-15,-8-4-7 0,-7 12 8 16,-2 5-2-16,-4-2 1 0,-4 6 2 15,-3-2-3-15,-6 3 2 0,-6 2 3 16,-8 0-4-16,-4 1 0 16,-7 4 0-16,-4 2 0 0,-4 0 0 15,-2-3 1-15,-1 1-1 0,3 1 0 16,-2-1-31-16,2 2-23 0,3 7-21 16,1 2 7-16,3 2-33 15,1 5-78-15,4 4-59 0</inkml:trace>
  <inkml:trace contextRef="#ctx0" brushRef="#br0" timeOffset="731803.7276">2022 2605 813 0,'0'0'0'0,"0"0"23"16,0 0 21-16,0 0-9 0,0 0-17 15,0 0 7-15,0 0 6 0,0 0-15 16,268 21-8-16,-212-12-4 0,-1 1-1 15,-3-4-3-15,-4-3 0 16,-4-3-119-16,-8 0 0 0,-3-6-90 16,-8-5-18-16</inkml:trace>
  <inkml:trace contextRef="#ctx0" brushRef="#br0" timeOffset="732016.5633">2675 2410 517 0,'0'0'0'0,"0"0"59"0,0 0-7 0,0 0-25 16,0 0-25-16,0 0 4 15,0 0 37-15,0 0 0 0,0 0 4 16,130 22 14-16,-84-13 3 0,-3-1-4 16,-2 0-23-16,-3 1-17 0,-13 1-11 15,-7-1 3-15,-9 7 10 16,-9 2 16-16,-6 1 14 0,-9 7-34 16,-9 4-14-16,-4 3-4 0,-3 2 0 15,-2-1-128-15,0 2-97 0,0-5-204 16</inkml:trace>
  <inkml:trace contextRef="#ctx0" brushRef="#br0" timeOffset="732601.2449">22786 1969 702 0,'0'0'0'16,"0"0"200"-16,0 0-95 16,0 0-45-16,0 0-25 0,0 0-27 15,0 0-4-15,0 0-8 0,0 0-106 16,550 40 16-16,-512-40-49 16,-5 0-103-16,-5 0-20 0</inkml:trace>
  <inkml:trace contextRef="#ctx0" brushRef="#br0" timeOffset="732802.8849">23455 1870 442 0,'0'0'0'0,"0"0"219"16,0 0-108-16,0 0-10 0,0 0-9 15,0 0-20-15,0 0-53 0,0 0-16 16,0 0-6-16,481 244-51 0,-471-218 41 15,-14 3 4-15,-12-3 2 0,-13 6-19 16,-9 0-105-16,-14 0-178 16</inkml:trace>
  <inkml:trace contextRef="#ctx0" brushRef="#br0" timeOffset="747750.8396">11352 2400 1029 0,'0'0'0'16,"0"0"213"-16,0 0-125 0,0 0-39 15,0 0-29-15,0 0-19 0,0 0 0 16,0 0-2-16,0 0-40 16,0-15 16-16,0 15-40 0,0 0-40 15,1-1-38-15,-1 1-89 0,0-1-92 16</inkml:trace>
  <inkml:trace contextRef="#ctx0" brushRef="#br0" timeOffset="753756.0026">10207 2467 570 0,'0'0'0'0,"0"0"42"0,0 0-1 16,0 0-1-16,0 0 8 0,0 0 6 15,0 0 17-15,0 0 14 16,9 18 2-16,-9-27-21 0,0-7-9 16,0-3-14-16,0-3-4 0,0-8-13 15,0-2 1-15,3-5-6 0,0 0-8 16,6-4-7-16,-2 1-4 0,0-3 1 15,1-2-2-15,0 0 0 16,-1 2-1-16,2 3 0 0,-2 2 7 16,0 2 1-16,3 6 4 0,-1 6 6 15,-1 5-1-15,-4 8-3 0,-2 3-8 16,0 4-5-16,2 4-1 16,0 1 0-16,3 10-4 0,0 12 4 0,3 3 5 15,3 11-1-15,-2 6-2 16,4 1-3-16,-1 7 2 0,-1-1 1 15,1-1-2-15,-2-2 0 0,3-7 4 16,-7-5-5-16,1-2-13 0,0-7-4 16,-5-6-9-16,2-5 2 0,-3-5-6 15,0-5-18-15,-1-3-35 16,-2-2-45-16,0-3-57 0,-4-7-73 16,-1-4-21-16</inkml:trace>
  <inkml:trace contextRef="#ctx0" brushRef="#br0" timeOffset="753886.3709">10362 2158 529 0,'0'0'0'0,"0"0"160"0,0 0-34 16,0 0-28-16,0 0 20 0,0 0-5 15,0 0-45-15,0 0-45 0,97-19-17 16,-66 28-1-16,-2 1-10 0,2-1-144 16,0-1-20-16,-4 0-67 15,0-5-88-15</inkml:trace>
  <inkml:trace contextRef="#ctx0" brushRef="#br0" timeOffset="754350.986">10737 1869 518 0,'0'0'0'15,"0"0"280"-15,0 0-131 16,0 0-33-16,0 0-51 0,0 0-37 15,0 0 2-15,0 0-6 0,0 0-11 16,1 122 1-16,-1-79-7 0,0 2-1 16,0 0-4-16,0 0 2 0,0-6-2 15,0-5-3-15,-6-1 2 0,3-5-2 16,1-4-18-16,0-5 18 16,2-3 0-16,0-5-3 0,7-3 2 15,6-2-2-15,7-3 5 0,2 2 12 16,3-2 1-16,4-2 7 0,-3 0-9 15,1-1-9-15,-2 0-2 16,-3 0 3-16,-1-2-8 0,-3-7-22 16,-1-1-4-16,-5-5-39 0,-1 2-24 15,-7-3-27-15,-3 0-74 0,-1-2-70 16,-11-1-9-16</inkml:trace>
  <inkml:trace contextRef="#ctx0" brushRef="#br0" timeOffset="754500.4738">10777 2008 796 0,'0'0'0'0,"0"0"155"0,0 0-53 15,0 0-61-15,0 0-25 0,0 0-11 16,0 0-5-16,0 0 0 16,201 8-128-16,-191-5-16 0,-8-3-51 15,-2 0-13-15,-7-3-170 0</inkml:trace>
  <inkml:trace contextRef="#ctx0" brushRef="#br0" timeOffset="754629.621">10838 1867 637 0,'0'0'0'15,"0"0"307"-15,0 0-180 0,0 0-60 16,0 0-20-16,0 0-14 0,0 0-26 16,0 0-14-16,0 0-139 0,269 7-59 15,-247 10-97-15,-5 6-263 16</inkml:trace>
  <inkml:trace contextRef="#ctx0" brushRef="#br0" timeOffset="755511.55">11348 1931 484 0,'0'0'0'0,"0"0"176"15,0 0-43-15,0 0-15 0,0 0-31 16,0 0-15-16,0 0 3 16,0 0-18-16,0 0-23 0,-44-28-6 15,37 25-9-15,-2 3-9 0,-4 0-4 16,2 0-3-16,0 3-3 0,3 0 0 16,0 0 0-16,0 1 1 0,0-2-1 15,2 3 0-15,1-1 1 16,1-2 0-16,2 2 1 0,0 0-1 15,1 1-1-15,-1 0 0 0,-1 2 3 16,1-3-3-16,1-1 0 0,-1 2 3 16,2-1-3-16,-2 0 0 0,1 1 1 15,1 1-1-15,0-3 0 16,0 3 0-16,0-2 0 0,0 0 1 16,0 1-2-16,1-1 1 0,1 4 0 15,1-1 12-15,-1 1-5 0,6 2-3 16,0-3-3-16,1 1-1 0,3-1 0 15,-3 0 3-15,1 0-2 16,2 4 0-16,-2 0 0 0,2 1-1 16,0 1 0-16,0 2 2 0,-1-2-1 15,0 4 3-15,-1-1-6 0,2 1 3 16,-1 0 2-16,0 0-5 0,-2 1 3 16,-2-1 1-16,-3 4-2 0,-3-2 0 15,-1-1 4-15,-1-3-1 16,-6-2-1-16,0-1 19 0,-3-2 14 15,-3-4-2-15,-4 4-5 0,1-6-5 16,-5 0 8-16,-2 0 2 0,0-2-5 16,-7-1-22-16,2-1 2 0,-1 0-7 15,2-3-1-15,4-3 0 16,2 1-15-16,1-4-30 0,5-1-7 16,3 2-7-16,3 1 0 0,2-3-15 15,5 4-71-15,2 5-114 0,0 0-154 16</inkml:trace>
  <inkml:trace contextRef="#ctx0" brushRef="#br0" timeOffset="756516.6441">11550 2463 829 0,'0'0'0'0,"0"0"154"16,0 0-27-16,0 0-25 0,0 0-22 16,0 0-6-16,0 0-18 15,0 0-24-15,4-86-14 0,0 78-6 0,-1 2-7 16,-1 4-6-16,0 2 2 16,-2 0-1-16,1 1-20 0,2 6-33 15,-3 1-30-15,4-1-50 0,-1 1-41 16,-1-4-128-16,1-4-362 15</inkml:trace>
  <inkml:trace contextRef="#ctx0" brushRef="#br0" timeOffset="756951.1385">11632 1991 814 0,'0'0'0'16,"0"0"213"-16,0 0-116 0,0 0-50 16,0 0-29-16,0 0-4 15,0 0 0-15,0 0 7 0,0 0 0 16,62-28-5-16,-45 31 5 0,-2 2 4 16,-3 4-12-16,-2 2-5 0,-1 3 0 15,-5 1-2-15,-3-1-2 0,1 1 1 16,-1-3-3-16,1-4-1 0,0-2 1 15,1-2-4-15,6-3-31 0,-2 1 3 16,3 1 14-16,-2 3 13 16,-1 5 2-16,-4 8 1 0,-1 5 0 15,-2 1 16-15,-1 3 5 0,-3-3 7 16,0 0-14-16,4-4-8 0,0-5-5 16,0-3 1-16,5-4-3 0,-3-5 0 15,0-2 2-15,-2-1 5 16,-9 1 38-16,-5 1 2 0,-5 2-29 15,0-2-15-15,-5 2 2 0,4 1-7 16,-1 0-38-16,1-1-16 0,2-2-24 16,2-1-104-16,2-2-40 0,1-2-207 15</inkml:trace>
  <inkml:trace contextRef="#ctx0" brushRef="#br0" timeOffset="759581.6861">11681 2123 396 0,'0'0'0'0,"0"0"122"16,0 0-70-16,0 0-8 0,0 0-23 15,0 0-11-15,0 0 0 0,0 0 1 16,-4-4-7-16,4 2-5 16,0 2 2-16,0 0 25 0,0 0 14 15,0 0 8-15,0 0-4 0,0 0-10 16,0 0-11-16,-1 0-7 0,0 0 0 16,0 0 2-16,1 3-15 0,0 1-3 15,4-1 0-15,0-3 0 0,6 0 5 16,-1 0 10-16,0-1-2 15,0-4 3-15,-3 4 5 0,0-2 4 16,-2 2 0-16,-2 1-6 0,-1 0-9 16,-1 0-6-16,1 0 11 15,-1 4 4-15,0 0 7 0,-1 1-6 0,-2 1-9 16,-2-1-2-16,-2 1 0 16,-2-2-3-16,-1-1 0 0,3 1 0 15,1-2-6-15,1 1 0 0,0-3 5 16,4 0-2-16,0 0-3 0,1 0 0 15,0 0 8-15,0 0 22 16,2 0 3-16,6-4-17 0,1-1-10 16,5 1-2-16,4 1-4 0,0-1 0 15,4 3-75-15,-4 1-96 0,-3 1-247 16</inkml:trace>
  <inkml:trace contextRef="#ctx0" brushRef="#br0" timeOffset="780719.6699">4730 667 707 0,'0'0'0'0,"0"0"37"0,0 0 25 15,0 0 12-15,0 0-19 16,0 0-25-16,0 0 7 0,0 0-7 16,-17-102-25-16,15 108-6 0,0 11-5 15,2 5 5-15,0 8-2 0,4 7 3 16,3 9 0-16,5 2 0 0,4 7-3 16,-1 1 4-16,0-4-1 0,1-4-1 15,-3-3 2-15,-2-3-1 16,0-1 0-16,-3-7 0 0,-2-5 0 15,1-3-32-15,-4-4 12 0,-1-1-4 16,-1 0-13-16,-1-3 2 0,2-5 14 16,-2-2-22-16,0-9-41 15,0-1-3-15,-3-1-62 0,-2 0-111 0</inkml:trace>
  <inkml:trace contextRef="#ctx0" brushRef="#br0" timeOffset="780923.1252">4690 1271 456 0,'0'0'0'0,"0"0"5"15,0 0 8-15,0 0 2 0,0 0 52 16,0 0 16-16,0 0-27 0,0 0-6 16,0 0-6-16,109 200-4 0,-91-213 12 15,-1-8 7-15,4-5 3 0,-2-8 7 16,3-4-31-16,-2 6-33 15,-4-2-7-15,-1 3-31 0,-1 5-71 16,-2-3-141-16,-4 0-221 0</inkml:trace>
  <inkml:trace contextRef="#ctx0" brushRef="#br0" timeOffset="781723.9992">5239 351 729 0,'0'0'0'16,"0"0"47"-16,0 0 11 0,0 0-14 15,0 0-38-15,0 0-3 0,0 0 7 16,0 0 7-16,0 0-2 0,59 189-2 16,-46-137 7-16,-5-2 3 0,-2-3-6 15,-6-6-7-15,3-2-5 0,-2-2-2 16,-1-4-1-16,0-3 1 16,0-4-3-16,0-4 0 0,-1-6 0 15,-2-3 3-15,-3-3-3 0,5-3 0 16,0-7 4-16,-1 0-3 15,2 0 3-15,0 0 3 0,0 0 1 0,1-6-5 16,0-7-3-16,-1-6 0 16,3 2 0-16,4 1 2 0,0 0-2 15,0-2 0-15,12 6 37 0,-8-3-6 16,2 3 0-16,-2 4-9 0,-7 0 0 16,7 8 1-16,-1 0-10 15,0 0-8-15,2 9-1 0,4 5-2 16,-6 1-3-16,-1 2 2 0,-1 4 2 15,-8-4-3-15,2 4 0 0,1-2 3 16,2-3-3-16,0-2 0 0,3-5 0 16,-3-1-2-16,3-3 1 15,3-5-1-15,-1 1-1 0,3-2 6 16,5-8-2-16,-3-1-2 0,4-4 2 16,-3 3 0-16,0-5-1 0,0 2 0 15,-4 1 4-15,0 0-5 0,-4 2 2 16,-2 3 1-16,0 2-2 0,-3 0 0 15,-2 3 6-15,-1 3-1 16,0 0 8-16,0 0 5 0,0 0-12 16,-1 0-4-16,-1 4-3 0,-1 2-3 15,-2 1 4-15,3 4 0 0,-1-3-9 16,-1 1 7-16,2-3-2 0,1 0 1 16,1-4 3-16,0-1 0 0,0 4-6 15,1-5 5-15,6 0 1 16,1 1 0-16,-1-1 0 0,6 1 1 15,2-1-1-15,0 0 0 0,-1 0 0 16,1 0 0-16,2 0 0 0,-2 0 0 16,1-2-1-16,-1-4 2 15,-4 1-2-15,0-1-106 0,1 2-66 16,-1 0-108-16,-4-2-187 0</inkml:trace>
  <inkml:trace contextRef="#ctx0" brushRef="#br0" timeOffset="782039.8331">6007 707 815 0,'0'0'0'0,"0"0"110"0,0 0-57 16,0 0-34-16,0 0-16 0,0 0-1 16,0 0 19-16,0 0 10 0,0 0-8 15,-72 37-17-15,67-26-4 16,4 1-1-16,1 2-2 0,2 0 1 15,7 2 0-15,4-2 0 0,5-1 3 16,-3 0 19-16,6-1 16 0,-2 2-9 16,-2-2-17-16,1 3-10 0,-4-2 1 15,-2-4-4-15,-5 2 2 0,-3-4 3 16,-4 0 8-16,0-1 35 16,-1 0-15-16,-7-2-14 0,-3-2-9 15,2 5-4-15,-5-4-6 0,-1 1-6 16,1 1-58-16,-4-5-83 0,6 0-39 15,-2-5-77-15,5-4-152 16</inkml:trace>
  <inkml:trace contextRef="#ctx0" brushRef="#br0" timeOffset="782411.7942">6162 427 768 0,'0'0'0'0,"0"0"163"16,0 0-90-16,0 0-46 0,0 0-6 16,0 0 30-16,0 0-6 0,0 0-8 15,42 134-1-15,-33-97-16 16,-2 0-11-16,-3-1-4 0,0 0 0 16,-4-4-3-16,0-1-1 0,0-5 2 15,-1-3-1-15,-3-4-3 0,4-5 2 16,-2-6 0-16,2-4-1 0,0-4-23 15,2-1-1-15,3-10 18 0,2 0 3 16,3-2 3-16,3 2 0 16,2 0 0-16,1 4 32 0,-1 3 8 15,0 3-4-15,0 1 2 0,-3 5 0 16,0 5-10-16,1 0-16 0,-3 3-10 16,0 1 2-16,-3-2-4 0,-1 1 0 15,2-2 2-15,0-1-2 16,-1 0 0-16,2-5-110 0,-1 5 33 15,1-6-72-15,0 3-5 0,0 1-105 16,-2 0-265-16</inkml:trace>
  <inkml:trace contextRef="#ctx0" brushRef="#br0" timeOffset="783347.4743">8092 573 499 0,'0'0'0'0,"0"0"97"16,0 0-6-16,0 0-17 0,0 0-27 16,0 0-35-16,0 0-12 0,0 0 0 15,0 0 0-15,19 85 0 16,-6-41 4-16,3 5 13 0,1 0 8 16,0 0 6-16,-1-2-6 0,-2-2-10 15,-1-3-6-15,-6-2 0 0,1-2-6 16,1-5-1-16,-4-3-2 0,2-2 0 15,-2-5 1-15,0-6-1 0,-1-1-9 16,0-3-10-16,-1-2-20 16,-3-1-9-16,0-4-16 0,0 0-79 15,-1-5-54-15,-7-1-136 0</inkml:trace>
  <inkml:trace contextRef="#ctx0" brushRef="#br0" timeOffset="783529.9221">8105 1173 520 0,'0'0'0'0,"0"0"181"15,0 0-69-15,0 0-24 16,0 0-15-16,0 0 20 0,0 0-14 16,0 0-32-16,0 0-19 0,214 40-4 15,-184-65-6-15,0-1-13 0,-3-1-4 16,-2 3-2-16,-7 7-72 0,-1 0-84 15,-6 4-62-15,-5 0-176 16</inkml:trace>
  <inkml:trace contextRef="#ctx0" brushRef="#br0" timeOffset="783907.4202">8667 537 696 0,'0'0'0'0,"0"0"149"0,0 0-41 15,0 0-48-15,0 0-54 0,0 0-4 16,0 0 1-16,0 0-2 0,0 0 4 15,43 221-3-15,-33-177 3 0,-1-2 5 16,0-4 3-16,-3-7-1 16,-1-2-4-16,-2-2-2 0,-1-4-4 15,-1-4 1-15,-1-3-3 0,0-4 0 16,0-5 0-16,0-2 4 0,0-4-5 16,0 0 2-16,0-1 1 0,0 2-3 15,1-1 1-15,1 4-1 16,-2-3-16-16,2 0-37 0,-2-1-30 15,0-1-118-15,0 0-72 0</inkml:trace>
  <inkml:trace contextRef="#ctx0" brushRef="#br0" timeOffset="784324.7705">8682 577 483 0,'0'0'0'0,"0"0"190"0,0 0-69 15,0 0-2-15,0 0-52 0,0 0 3 16,0 0 8-16,0 0-21 0,0 0-17 16,101-108-10-16,-77 108-12 0,0 0-13 15,-2 10-6-15,0 7 2 16,-5 7 2-16,-4 1-3 0,-8 0 0 16,-2 1 7-16,-3-1-4 0,-1-2 3 15,-6-5-4-15,-4 0 3 0,-7-4 0 16,0-1 2-16,0-1-7 15,-3-4 0-15,3-2 6 0,0 2-9 0,1-7-9 16,5 1-28-16,3-2-39 16,3 0-35-16,5 0-46 0,-3 0-203 15</inkml:trace>
  <inkml:trace contextRef="#ctx0" brushRef="#br0" timeOffset="784579.4098">8948 428 785 0,'0'0'0'0,"0"0"99"15,0 0-50-15,0 0 13 16,0 0-6-16,0 0-9 0,0 0-20 16,0 0-7-16,52 199-2 0,-42-153-3 15,1 0-11-15,-5-2-2 0,1-1 1 16,0-1-3-16,-5-4 0 0,-1-3 4 15,-1-3-3-15,1-2-2 16,1-3-7-16,3-4-40 0,-2-3-41 16,2-4 2-16,0-3-26 0,-1-4-51 15,0-4 15-15,-4-2-155 0</inkml:trace>
  <inkml:trace contextRef="#ctx0" brushRef="#br0" timeOffset="784757.2316">9072 758 910 0,'0'0'0'0,"0"0"45"16,0 0 53-16,0 0-71 16,0 0-25-16,0 0-4 0,0 0-49 15,0 0 0-15,0 0-68 0,265-320-41 16,-265 315-72-16</inkml:trace>
  <inkml:trace contextRef="#ctx0" brushRef="#br0" timeOffset="784913.6026">9256 781 833 0,'0'0'0'16,"0"0"308"-16,0 0-197 0,0 0-53 15,0 0-43-15,0 0-11 0,0 0-3 16,0 0-2-16,0 0-97 15,166 223-4-15,-150-207-37 0,-2-2-40 16,-1 2-214-16</inkml:trace>
  <inkml:trace contextRef="#ctx0" brushRef="#br0" timeOffset="785973.0857">9553 477 667 0,'0'0'0'16,"0"0"114"-16,0 0-3 0,0 0-67 15,0 0-36-15,0 0 0 16,0 0 17-16,0 0 5 0,0 0 4 15,48 169-2-15,-34-116-12 0,1-6-6 16,-3 1-7-16,0-8-3 0,0-3-2 16,-2-6-1-16,1-6 0 0,-4-3 1 15,1-5-4-15,0-6-105 16,-4 0-29-16,-4-3-129 0,0-6-58 16</inkml:trace>
  <inkml:trace contextRef="#ctx0" brushRef="#br0" timeOffset="786130.4612">9517 899 729 0,'0'0'0'0,"0"0"129"0,0 0-21 15,0 0-19-15,0 0-13 0,0 0-7 16,0 0-26-16,0 0-24 0,140-1-18 16,-113-7-2-16,-2 0-100 0,-1-4-79 15,-6-1 0-15,-5-3-99 0,-7 1-145 16</inkml:trace>
  <inkml:trace contextRef="#ctx0" brushRef="#br0" timeOffset="786286.0238">9564 586 359 0,'0'0'0'0,"0"0"259"16,0 0-132-16,0 0 10 0,0 0-7 16,0 0-12-16,0 0-39 0,0 0-20 15,0 0-14-15,141-97-9 0,-97 91-22 16,3 3-11-16,3 2-6 0,1 1-101 15,0 0-78-15,2 6-146 0,-5 1-167 16</inkml:trace>
  <inkml:trace contextRef="#ctx0" brushRef="#br0" timeOffset="788644.9786">11816 825 352 0,'0'0'0'0,"0"0"211"16,0 0-123-16,0 0-33 0,0 0-3 16,0 0-6-16,0 0 0 0,0 0-1 15,0 0 4-15,-24-54-5 0,19 53-6 16,-1 1-14-16,-2 0-13 15,2 0-9-15,-4 6 1 0,-5-2-3 16,-1 5 0-16,-6 2 0 0,0 0 1 16,0 2-1-16,-1-1 0 0,3 1 0 15,4-4 4-15,3 2 8 0,5-3 7 16,4 1-11-16,2-1-6 16,2-1-1-16,4 3-2 0,9 2 1 15,8 5 2-15,7 0 1 0,6 1 13 16,4 1 2-16,1-3-3 0,-2 1-3 15,-4-4-4-15,-4-2 5 16,-8 0-7-16,-3-2 1 0,-8-4-3 16,-4 1 9-16,-5 0 9 0,-1-5 19 15,-4 5 9-15,-5 1-3 0,-5-1-25 16,-6-1-12-16,-4-1-7 0,-5-2-3 16,1 0 0-16,1 0 2 0,3-1-2 15,5-1-64-15,4 0-33 16,4 0-78-16,6 0 6 0,-2-3-85 15,7 1-116-15</inkml:trace>
  <inkml:trace contextRef="#ctx0" brushRef="#br0" timeOffset="788934.7589">11973 966 692 0,'0'0'0'0,"0"0"237"16,0 0-159-16,0 0-48 0,0 0-29 15,0 0 14-15,0 0 19 0,0 0 4 16,0 0-7-16,81 65-9 16,-62-48-5-16,-2 0 4 0,2-4-6 0,-2 0-4 15,-1-5-4-15,-1 3-1 16,-5-4-6-16,0 0 0 0,-4 4 3 15,-2-9-4-15,0 1 1 0,1-1 0 16,3-2-205-16,0-1 52 0,1-7-78 16,-2-5-227-16</inkml:trace>
  <inkml:trace contextRef="#ctx0" brushRef="#br0" timeOffset="789111.2652">12275 991 801 0,'0'0'0'0,"0"0"179"15,0 0-109-15,0 0-17 0,0 0-14 16,0 0-7-16,0 0-13 16,0 0-11-16,0 0-6 0,-87 242-3 15,78-217 2-15,6-7 1 0,-1-2-4 16,0-1-58-16,3 1-48 0,1-4-30 16,0-3-57-16,0-4-45 15</inkml:trace>
  <inkml:trace contextRef="#ctx0" brushRef="#br0" timeOffset="789775.3126">12424 905 541 0,'0'0'0'0,"0"0"184"16,0 0-62-16,0 0-46 0,0 0-20 15,0 0-8-15,0 0-1 0,0 0-7 16,54 12-11-16,-43-5-5 0,-1 3 0 16,-1 2-3-16,3 0-4 15,-4-1-6-15,1 0 1 0,-3 1 5 16,-1 0 0-16,2-2-3 0,-4-3-4 15,1-1-4-15,-4-2 4 0,0 1 0 16,0-2 0-16,0-2-1 0,0 0-2 16,-2-1-5-16,-3 0 2 0,-1 0-2 15,0 0-3-15,2 0 2 0,0 0 3 16,1-2-6-16,-1-5 4 16,0 4-1-16,0-3-2 0,4-2 1 15,0 1 0-15,0-3-5 0,7 0 6 16,1 1-1-16,1 3 0 0,2-3-3 15,-2 6 3-15,0 3 7 16,1 0 0-16,-2 5 2 0,1 2-5 16,-3 2 1-16,1 0-2 0,-5 1-2 15,1-3 2-15,-1 1-1 0,1-3-4 16,0 0 4-16,1-4-2 0,0-1 0 16,2-3 7-16,0-6-3 0,1-2-2 15,1-1 1-15,-3 3-2 16,1 1 0-16,-3 6 19 0,2 0 16 15,0 2-14-15,2 4-18 0,2 1-1 16,0 7-2-16,2-2 3 0,1 3-3 16,4-1-2-16,-3-3 2 0,2 0 1 15,-3-5-3-15,0 0-30 16,-1 1 0-16,-2-2-30 0,2 0-32 16,-2 0-56-16,-1 1-74 0,-3 5-63 15,-4 0-201-15</inkml:trace>
  <inkml:trace contextRef="#ctx0" brushRef="#br0" timeOffset="817678.3574">3574 3738 347 0,'0'0'0'0,"0"0"57"16,0 0-49-16,0 0-4 16,0 0-2-16,0 0 4 0,0 0 5 15,0 0 7-15,92-20 17 0,-66 15 11 16,4-1 2-16,6-5-10 0,4 3-14 16,5-1-11-16,1 0-8 0,3 0-4 15,3 0 2-15,-2 1-2 16,4 1-2-16,0 4 2 0,3 0 0 15,2 3-2-15,7-2 2 0,4-2-1 16,7 2 0-16,7-4 0 0,7 2 0 16,5-5 0-16,4-2 1 0,3 0 0 15,5-4-1-15,6 2 0 0,5-3 0 16,3 1 0-16,4 1 1 16,2-3 2-16,3 4 5 0,1 0 2 15,-1 1 1-15,1 1-2 0,0 0 0 16,6 5-2-16,2 3-7 0,3-1 0 15,0-1 2-15,-1 1-2 16,-1 1 1-16,1-2-1 0,1 1 1 16,2-2-1-16,8-1 1 0,2 1-1 15,3-2 1-15,1 3-1 0,0-2 3 16,3 0 1-16,4-1-4 0,5 0 0 16,6-1 0-16,4 1 1 0,-3-1-1 15,2 0 1-15,2-1-1 0,4 3 1 16,8-4-1-16,4 5 2 15,1-2-1-15,-1-5 0 0,1 1 2 16,1-1-2-16,6 5 4 0,0-6-3 16,3 7 0-16,0-5 0 0,5 2-2 15,4 3 0-15,2 1 0 16,-1 1-1-16,-6-2 1 0,6 2 0 16,-4 0 1-16,6-2-1 0,1 4 0 15,0-2 0-15,1-1 15 0,6 1 4 16,6 1-1-16,1 1-6 0,3-1-7 15,3 2-1-15,1 2-3 16,2-2 0-16,3 0-1 0,-3 1 0 16,4 1 0-16,4 0 1 0,-4 0 0 15,3 1-1-15,-2-1 0 0,-3 0 15 16,4 0 0-16,1 0 6 0,-3 4 0 16,-1 4-9-16,3 3-10 0,-8 1 1 15,-5 2-3-15,-9-1 0 0,-9 2 0 16,-1-2-4-16,-12 1-11 15,-7 1-18-15,-12 0-2 0,-5 0-13 16,-7 1-33-16,-5 5-20 0,-5-1-50 16,-10-1-121-16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5T00:21:54.4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3963 2545 516 0,'0'0'0'0,"0"0"100"0,0 0-23 15,0 0-4-15,0 0 10 0,0 0-22 16,0 0-8-16,9-95 8 0,-9 94-17 15,0 1-24-15,0 0-15 0,-7 8-3 16,1 6-4-16,-4 7 2 16,2 7 0-16,3 0 0 0,0 1 0 15,0 4 0-15,3-2 0 0,1-1 7 16,-1 3 9-16,2 0 8 0,0 1 7 16,0 6-7-16,0-2-7 0,0 4-7 15,0-4 0-15,0 2 2 0,0-2 2 16,-3-1-3-16,0-4-7 15,1-3-1-15,1-2-1 0,0-2 0 16,1-3-3-16,0 0 2 0,0-1 0 16,0-5-1-16,0 4 0 0,0-2 0 15,0 2 0-15,0 2 1 0,0-4-1 16,0 3 0-16,0-5 1 16,0-1-1-16,0-1 1 0,0-2-1 15,0-2 0-15,0-5 2 0,-1 0-2 16,-2-1 0-16,3-1 1 0,-1 0-1 15,0-1 0-15,1-1 0 0,0 1 1 16,0-3-2-16,0 0 1 16,0 1 0-16,0-1 0 0,0 0 0 15,0 0-1-15,0 0 1 0,0 0 3 16,1 0-2-16,1 0-2 0,1-4-14 16,0 1-16-16,1-3-21 0,-1 4-45 15,0-3-18-15,1-1-16 0,-1-1-64 16,1-3 34-16,-3-1-29 15</inkml:trace>
  <inkml:trace contextRef="#ctx0" brushRef="#br0" timeOffset="803.5387">3644 2579 307 0,'0'0'0'0,"0"0"2"0,0 0-2 16,0 0 2-16,0 0 1 16,0 0 11-16,0 0 36 0,0 0 16 15,0 0-17-15,-71 3-7 0,67-6 28 16,0 1-6-16,1 1-4 0,2-1-5 16,0 2-9-16,-3-1 1 0,3-2-11 15,0 2-15-15,1 1 0 0,-1 0 1 16,-1 0 0-16,1 0-1 15,1 0 0-15,0 0-5 0,0 0-6 16,0 0-3-16,0 0-1 0,0 0-4 16,0 0-2-16,0 0 0 0,-1 0 1 15,1 0-2-15,0-2 0 0,0 2-2 16,6-1-1-16,3-2 8 16,2 1 16-16,3-2 4 0,5-4 2 15,6-2 6-15,8 0-2 16,11-2-5-16,7-1-9 0,10 0-5 15,5-1-3-15,2-3-1 0,2 1-2 0,0-1-1 16,0-1 1-16,4 1 2 16,-1-4 1-16,4 1 6 0,3-2 3 15,-3-1-8-15,-4 2-6 0,-10 3-4 16,-14 3 2-16,-12 5 1 0,-14 4-2 16,-10 2 0-16,-7 1 0 0,-3 3-3 15,-3 1 3-15,0 7 0 0,-6 2-41 16,1 2-11-16,-1-1-30 15,2 2-31-15,-2-3 13 0,4 2-23 16,2 1-57-16,-1-5-20 0,1 3-103 16</inkml:trace>
  <inkml:trace contextRef="#ctx0" brushRef="#br0" timeOffset="1253.2735">4955 2364 471 0,'0'0'0'0,"0"0"134"0,0 0-43 15,0 0-17-15,0 0-4 0,0 0-5 16,0 0-32-16,0 0-13 15,18-88-9-15,-16 88-8 0,-2 5-3 16,0 6 0-16,0 7 15 0,0 2 22 16,-2 7 4-16,-3 3-12 0,1 6-5 15,-2 4-5-15,3 7-8 0,-5 6-7 16,1-1-2 0,-3 2 1-16,-1-2-2 0,-3-3-1 0,-2 4 0 15,-1-2 0-15,-3-2 0 0,-3-1 1 16,1 0-1-16,0-6-15 15,3-2 6-15,3-6 3 0,4-3 5 0,2-6 1 16,4-9 0-16,5-4 0 16,1-5-4-16,11-4 0 0,6-2 5 15,7-1 2-15,6-3 15 0,7-8 18 16,9-1-1-16,2-3 10 0,3-1-4 16,-4 1-20-16,-2 2-15 0,-9 6-4 15,-2 0-4-15,-8 3-55 16,-5 2-47-16,-4 2-67 0,-5 0-106 15,-7 0-388-15</inkml:trace>
  <inkml:trace contextRef="#ctx0" brushRef="#br0" timeOffset="2108.2382">6150 2357 448 0,'0'0'0'16,"0"0"122"-16,0 0-20 0,0 0-40 15,0 0 5-15,0 0 4 0,0 0-21 16,0 0-13-16,-31-99-5 0,14 95-12 15,-1 4-9-15,-6 0-2 0,-6 3 3 16,-3 9-1-16,-1 4 6 16,-3 6-8-16,4 3 0 0,3 0 2 15,7 3-2-15,8 6 2 0,6-1-1 16,9 10-2-16,13 1 2 0,13 5 5 16,10-2 3-16,9-3-3 0,1-4-3 15,2-5 0-15,-4-1 0 0,-2-2-2 16,-9-1 1-16,-8-4-4 15,-9 2 1-15,-6-4 1 0,-10 0 4 16,-3 2 26-16,-12-1-6 0,-12 3-12 16,-7 1-12-16,-9-4-5 0,-5 0-1 15,-4-3-3-15,-1-6 0 0,-1-2 3 16,-2 0-4-16,6-8-81 16,2 2-42-16,6-3-76 0,4-6 3 15,7 1-118-15</inkml:trace>
  <inkml:trace contextRef="#ctx0" brushRef="#br0" timeOffset="4040.6414">10142 1906 533 0,'0'0'0'0,"0"0"3"0,0 0 24 16,0 0-21-16,0 0-6 0,0 0 0 16,0 0 8-16,0 0 4 0,0 0 8 15,-103 35 9-15,83-19 7 0,2 6 0 16,-4 4-3-16,-6 9-18 0,-1 4-9 15,-5 8-4-15,0 2 3 16,-5 5 4-16,1 1 2 0,-1 6 7 16,3 4 0-16,5 2-3 0,3 4-2 15,5-4-2-15,9 0 6 0,5-3 1 16,8 3-2-16,1-2-4 0,8 1-2 16,6-2-6-16,3-3-2 0,4-6 0 15,2-6-1-15,3-6 1 0,3-7-2 16,-1-4 0-16,1-9 1 15,-1-1-1-15,1-9-28 0,-2-1 7 16,0-3-32-16,-5-3-24 0,1-4-32 16,-2 0-93-16,-5-2-125 0</inkml:trace>
  <inkml:trace contextRef="#ctx0" brushRef="#br0" timeOffset="4459.6816">10613 2351 577 0,'0'0'0'0,"0"0"143"0,0 0-70 16,0 0-20-16,0 0-22 0,0 0-22 16,0 0-4-16,0 0-6 0,0 0 1 15,-38 57 0-15,34-16 4 0,-3 8-1 16,3 9 0-16,-1 1 0 16,0 2 4-16,-4-3 2 0,3-4 8 15,-2-4 14-15,-1-4-2 0,2-4-11 16,0-4 4-16,3-6-13 0,-1-5-7 15,4 0 0-15,1-6-1 16,0-1 0-16,1-3 0 0,3-4-1 16,-1-3 0-16,0 0-33 0,-1-7-5 15,2 1 5-15,-2-1-4 0,-1-3-48 16,-1 0-24-16,0-1-4 0,-2-9-164 16</inkml:trace>
  <inkml:trace contextRef="#ctx0" brushRef="#br0" timeOffset="4771.2734">10177 2251 569 0,'0'0'0'0,"0"0"144"0,0 0-12 15,0 0-50-15,0 0-47 0,0 0 4 16,0 0 18-16,0 0 3 0,126-55-2 16,-73 47-15-16,6-4-7 0,5 0-17 15,2-1-12-15,-2 6-5 0,-5 1-3 16,-7 5-59-16,-6 1-67 15,-7 7-53-15,-3 1-25 0,-8 2-80 16</inkml:trace>
  <inkml:trace contextRef="#ctx0" brushRef="#br0" timeOffset="5330.6178">11154 2670 516 0,'0'0'0'15,"0"0"194"-15,0 0-94 0,0 0-52 16,0 0-46-16,0 0 0 0,0 0 10 15,0 0 9-15,0 0 10 16,45 118 0-16,-38-82 3 0,0 0-13 16,-4 0-11-16,-2-4-3 0,-1-2-3 15,-2-3-2-15,-2-2 2 0,-3-4 5 16,-3-8 0-16,5-3 7 0,-2-6-1 16,0-1-6-16,4-3 1 0,0-3-2 15,2-7-5-15,1-6-1 0,2-7-1 16,9-3 5-16,7-2 4 15,5-1-6-15,6-1 3 0,5 0 12 16,8 5 26-16,-1 5-9 0,-2 4-5 16,-2 5-23-16,-6 8-8 0,-8 3 0 15,-2 3 0-15,-4 8-86 16,2 0-6-16,-2 0-99 0,-1 0-103 16,-1-8-224-16</inkml:trace>
  <inkml:trace contextRef="#ctx0" brushRef="#br0" timeOffset="5784.1136">11814 2766 736 0,'0'0'0'0,"0"0"130"16,0 0-81-16,0 0-7 0,0 0-3 16,0 0 1-16,0 0-6 0,0 0-19 15,0 0-8-15,-15-8-1 16,1 19-1-16,0 3-1 0,-1 1 0 15,-2 0-3-15,4 2 4 0,-1-1 2 16,4 1 5-16,1-1-3 0,6 0-3 16,-1 1-5-16,3-2 0 0,1-3 1 15,0 0-4-15,7-6 4 16,0 0 1-16,-1-2 0 0,4-4 0 16,2 0 2-16,-1 0-1 0,1-3-1 15,0-4 0-15,-1-1 0 0,3-3-1 16,-2 1-1-16,-1 1 0 0,-2-3 0 15,-1 3-1-15,-2 3 0 16,-1 1 20-16,-3 2 3 0,4 3-11 16,-2 0-12-16,2 3 0 0,0 5 3 15,3 0 0-15,1 3-2 0,-2 2 1 16,-1-2-1-16,3-1-1 0,-2-3 0 16,0-1 1-16,-2-1 0 0,-1-1-2 15,1-1-10-15,-3-2-26 16,2-1-33-16,0 2-15 0,0-2-6 15,2 0-86-15,1-5-53 0,-1 0-85 16</inkml:trace>
  <inkml:trace contextRef="#ctx0" brushRef="#br0" timeOffset="6074.742">12059 2864 729 0,'0'0'0'0,"0"0"217"15,0 0-134-15,0 0 12 0,0 0-37 16,0 0-17-16,0 0-15 0,0 0-12 15,0 0-9-15,42 118-3 0,-42-98 0 16,0 1 0-16,-1-10-1 16,1 0 0-16,-2-6 0 0,1-4-1 15,1-1 0-15,3-3 5 0,4-7-2 16,4-5 0-16,1-2-2 0,3 1-1 16,3 2 0-16,0 2 1 0,2 5-1 15,0-2 19-15,-3 5 3 16,0 4-1-16,-2 0-18 0,0 10-1 15,-5 3-3-15,2 4 2 0,-5 1-1 16,-5 1 0-16,5-2-71 0,-1-2-3 16,1-2-57-16,3-9 6 0,1-1-56 15,1-3-179-15</inkml:trace>
  <inkml:trace contextRef="#ctx0" brushRef="#br0" timeOffset="6352.0994">12692 2770 758 0,'0'0'0'0,"0"0"91"0,0 0-16 15,0 0-42-15,0 0-16 0,0 0-4 16,0 0-1-16,0 0 4 0,-119 33-4 16,117-23-10-16,2 3-2 0,2-1 0 15,9 5 4-15,1 2-1 0,1 1 2 16,4 3 20-16,-4-1 7 15,0 2-4-15,-3 1-16 0,-4 1-8 16,0-5-1-16,-5-1-2 0,-1-4 1 16,0-2 2-16,-9-3-3 0,2 0 2 15,-4-3-3-15,-2 0 0 16,-1-4 0-16,0 2-139 0,-3-6-58 16,-1 0-204-16</inkml:trace>
  <inkml:trace contextRef="#ctx0" brushRef="#br0" timeOffset="6901.0243">12973 2894 595 0,'0'0'0'15,"0"0"61"-15,0 0 9 16,0 0-33-16,0 0 1 0,0 0 4 16,0 0 16-16,0 0 9 0,0 0-7 15,24 362-21-15,-30-317-19 0,-5-2-14 16,0-3-1-16,-3-3 0 0,-1-3-2 15,-2-7-2-15,-1-3 5 16,1-5 4-16,1-5 2 0,0-3-10 16,3-4-1-16,0-5 2 0,3-4 1 15,1-10 0-15,4-8-3 0,4-9-2 16,1-8-6-16,5-5 8 0,6-6-2 16,6-2 0-16,8-4 1 0,3-2 0 15,9-3 25-15,0-2-5 0,5 3 38 16,3 0 5-16,-3 8-6 15,0 5-2-15,-1 8-9 0,-2 6-3 16,-3 6-5-16,-4 7-18 0,-8 8-12 16,-6 7-8-16,-8 5 0 0,-7 9 0 15,-3 10-5-15,-3 4 7 0,-12 4 1 16,-4 5-3-16,-7 0 0 16,-2 2 0-16,-1 0-20 0,0-6 5 15,2-7-7-15,5-4-7 0,4-4-8 16,5-5-17-16,1-1-23 0,2-7-5 15,4-2-31-15,0 0-38 0,6-8-14 16,0-4-63-16,5-3-88 16</inkml:trace>
  <inkml:trace contextRef="#ctx0" brushRef="#br0" timeOffset="7481.9907">13399 2848 794 0,'0'0'0'0,"0"0"239"16,0 0-199-16,0 0-31 15,0 0 12-15,0 0 11 0,0 0-8 16,0 0-6-16,0 0-11 0,37 112 1 16,-37-88-8-16,2-1 0 0,5-5 4 15,3-7-5-15,5-3 2 16,0-6 5-16,4-2 16 0,5-2 13 16,-1-10-13-16,0-5-6 0,1-3 3 15,-2-4 8-15,1-2-16 0,-2 0-5 16,-7-3-1-16,-4 3-3 0,-5 0 2 15,-5 4-2-15,-11 0-2 0,-6 3 0 16,-5 2-21-16,0 5-10 16,0 5 6-16,3 5-2 0,1 2-18 15,1 2 1-15,3 5-10 0,2 0-24 16,6 2-9-16,2-1-10 0,4 0-4 16,3 1 39-16,8-2 13 0,5 1-26 15,1 1 5-15,2 0 22 0,2 0 16 16,2 0-11-16,-1-3 33 15,3 2 13-15,-4 0 26 0,0 2 20 16,-2-1 11-16,-2 1 17 0,3-1-8 16,-1 2 7-16,-3-1 3 0,-4 1-11 15,0 4-10-15,-6 0-27 0,-1-1 0 16,-5 3 21-16,0-2-13 16,0-2-18-16,-4 0-10 0,-1-4-4 15,-2 0 5-15,0-2 8 0,-1-3 3 16,1-2-5-16,0-2 16 0,1-6-3 15,0-7-13-15,1-2-6 16,4-5-2-16,1-2-6 0,6-2-3 16,7-4 9-16,4 2 3 0,6-1 6 15,5 2-2-15,2 0-7 0,-2 6-7 16,-1 0-4-16,-5 6-10 0,0 1-35 16,-3 2-20-16,-3 4-25 0,-1 2-94 15,-7 1-91-15,-2 1-217 0</inkml:trace>
  <inkml:trace contextRef="#ctx0" brushRef="#br0" timeOffset="8540.2405">14335 1971 405 0,'0'0'0'15,"0"0"115"-15,0 0 19 0,0 0-42 16,0 0 1-16,0 0-7 0,0 0-30 15,0 0 10-15,0 0-5 0,9-258-22 16,-9 258-24-16,0 11-17 16,0 14 0-16,-2 13 3 0,-1 13 1 15,3 9-2-15,0 12 0 0,0 9 2 16,2 3-1-16,-2 1-1 0,2-5 0 16,-1-3 35-16,1-4-13 0,1-6-3 15,0-7-13-15,0-4-4 16,-3-7 0-16,0-8-2 0,0-4 0 15,0-6-15-15,-2-5-10 0,-1-5-2 16,-2-11-27-16,1-1-3 0,-5-8-33 16,-1-1-89-16,-2-12-159 0</inkml:trace>
  <inkml:trace contextRef="#ctx0" brushRef="#br0" timeOffset="8700.8467">14034 2387 799 0,'0'0'0'0,"0"0"58"0,0 0 38 16,0 0-32-16,0 0-6 0,0 0-14 16,0 0-38-16,0 0-3 0,295-5-6 15,-256 19-86-15,4 2 11 0,2 1-101 16,4 3-120-16,3-2-134 0</inkml:trace>
  <inkml:trace contextRef="#ctx0" brushRef="#br0" timeOffset="9370.6674">16688 1979 518 0,'0'0'0'0,"0"0"154"15,0 0-69-15,0 0 21 0,0 0-35 16,0 0-13-16,0 0-17 0,0 0-23 15,0 0-10-15,-5-41-7 0,-9 66-1 16,-1 10 0-16,-4 11 0 16,2 6 0-16,0 3 0 0,2 2 0 15,-1 4-1-15,0 0 1 0,0 1 0 16,0 1 0-16,0-2 2 0,-2-3-1 16,2-6-1-16,1-8 0 0,3-1 0 15,2-8 1-15,3-2-2 16,6-4 2-16,1-6-2 0,1 1 2 15,8-7-1-15,2-2 0 0,3-3 0 16,3-5 10-16,5-2 22 0,-1-1 11 16,6-4-6-16,6 0-10 0,5-5-1 15,5-4 4-15,3 0-8 0,-2-4-8 16,0 2-9-16,-2-2-4 16,-1 4 1-16,-7 2-4 0,-2 4-17 15,0-2-41-15,-5 4-66 0,2-1-26 16,-4 1-61-16,-4-2-121 0</inkml:trace>
  <inkml:trace contextRef="#ctx0" brushRef="#br0" timeOffset="9703.7801">17152 2701 552 0,'0'0'0'0,"0"0"124"0,0 0-43 0,0 0 11 15,0 0-49-15,0 0-33 0,0 0-7 16,0 0-3-16,-77-2 0 15,53 17 12-15,1 3-7 0,3 2 8 16,3 1 4-16,2 0-9 0,4-1-5 16,4-1 1-16,4-3 4 0,3-3 0 15,3-2 0-15,7-5 4 16,3-2 14-16,3-3 13 0,4-1-11 16,1-6-4-16,0-2 1 0,1-3 3 15,-1 4-5-15,0 1-3 0,1 5 0 16,-4 1-5-16,3 4-9 0,-3 9-6 15,0 2 0-15,-1 4 0 16,-4-1 1-16,0 0-2 0,-4-4-21 16,0 0 1-16,-1-8-6 0,0-5-41 15,0-1-6-15,0-2-6 0,0-8-123 16,-1-1-155-16</inkml:trace>
  <inkml:trace contextRef="#ctx0" brushRef="#br0" timeOffset="9897.2514">17314 2642 876 0,'0'0'0'15,"0"0"53"-15,0 0 30 0,0 0 3 16,0 0-24-16,0 0-20 16,0 0-8-16,0 0-21 0,0 0-11 15,134 162-1-15,-116-139-2 0,0-1-9 16,-1-1-5-16,2 0-14 0,-3-2-54 15,3-1-46-15,-3-2-62 0,-1-5-19 16,1-5-114-16</inkml:trace>
  <inkml:trace contextRef="#ctx0" brushRef="#br0" timeOffset="10181.2227">17926 2732 707 0,'0'0'0'0,"0"0"37"0,0 0 29 16,0 0-8-16,0 0-2 0,0 0-14 16,0 0-6-16,0 0 14 0,0 0-19 15,-221 351-5-15,179-303-15 0,-7 3-7 16,0-6-1-16,-4-1-1 0,-2-1-1 15,5-5 2-15,5-3-2 16,4-5-1-16,10-4 0 0,9-5 0 16,5-4-93-16,9-2 3 0,7-4-84 15,1-5-52-15,3-6-133 0</inkml:trace>
  <inkml:trace contextRef="#ctx0" brushRef="#br0" timeOffset="10524.8472">18295 2702 820 0,'0'0'0'16,"0"0"0"-16,0 0 1 0,0 0 5 15,0 0-2-15,0 0 7 0,0 0-1 16,0 0 5-16,-189 80 19 16,168-61 8-16,6 1-6 0,3 4 2 15,7 2-12-15,5 1-9 0,6 1 13 16,9-2 6-16,7 1-2 0,3-3 3 16,0-4-20-16,4-1-10 0,-2-7-4 15,4 0 0-15,-1-8-5 0,2-3-27 16,-2-1-8-16,-1-2-7 15,-3-4-28-15,-3-4-18 0,-3 2-35 16,-2-2-66-16,-4-2-37 0</inkml:trace>
  <inkml:trace contextRef="#ctx0" brushRef="#br0" timeOffset="10717.1737">18267 2782 719 0,'0'0'0'0,"0"0"87"16,0 0-36-16,0 0-32 16,0 0-11-16,0 0 8 0,0 0-2 15,0 0-7-15,0 0-3 0,-48 109-2 16,68-102-4-16,3-1-90 0,2-3-40 16,4-3-62-16,0-7-126 0</inkml:trace>
  <inkml:trace contextRef="#ctx0" brushRef="#br0" timeOffset="10957.015">18545 2846 624 0,'0'0'0'0,"0"0"172"16,0 0-122-16,0 0-33 0,0 0 2 15,0 0 25-15,0 0 14 0,0 0 10 16,0 0-2-16,31 173-15 16,-46-157-16-16,0-3-2 0,2-3-18 15,1-2-9-15,4-5 0 0,3-3-1 16,5-9 6-16,0-7-2 0,8-7-6 15,10-2 6-15,7-7-1 16,10 0-7-16,9-2 4 0,10 1-5 16,4 3 0-16,3 2 3 0,-3 8-2 15,-5 0-2-15,-4 6-34 0,-5 2-118 16,-1 3-48-16,-5-2-95 0</inkml:trace>
  <inkml:trace contextRef="#ctx0" brushRef="#br0" timeOffset="12080.379">21587 2185 573 0,'0'0'0'15,"0"0"158"-15,0 0-110 0,0 0-10 16,0 0 19-16,0 0-7 16,0 0-12-16,0 0 11 0,0 0-6 15,-234-64-11-15,199 64-21 0,2 6-10 16,2 7 2-16,5-1-6 0,1 5 5 15,5-3-1-15,7 2-2 0,5 4 1 16,8 5 0-16,7 5 0 16,9 4 14-16,13 6 3 0,6 1 9 15,8 2-1-15,5-1-5 0,0 1-9 16,-1-3-8-16,-7-1-1 0,-9-6-2 16,-12-2 0-16,-4-8 3 0,-9-1-4 15,-6-6 1-15,-1 1 4 0,-14-4 1 16,-5-2 13-16,-11-3 5 15,-4 1-12-15,-10-1-9 0,-10-4 0 16,-3-1-1-16,-2-2-2 0,0-1 2 16,6 0-2-16,1-1-62 0,7-4-15 15,5 1-48-15,7 1 14 16,8 0-58-16,5 1-87 0,10-1-138 16</inkml:trace>
  <inkml:trace contextRef="#ctx0" brushRef="#br0" timeOffset="12395.5845">22071 2532 559 0,'0'0'0'0,"0"0"211"15,0 0-123-15,0 0-42 16,0 0-19-16,0 0-12 0,0 0-3 15,0 0 2-15,-53-11 2 0,32 18 5 16,0 6-3-16,-4 3-10 0,1 4-5 16,1 5 0-16,4 2 2 0,5 6-3 15,7-1-1-15,7 1 5 16,2 0 3-16,9-1 10 0,6-4-7 16,2 0 0-16,2-3-4 0,3-6-8 15,2-1 0-15,1-2 0 0,2-6-134 16,-1-2 35-16,0-6-77 0,-2-2 25 15,-2-7-79-15</inkml:trace>
  <inkml:trace contextRef="#ctx0" brushRef="#br0" timeOffset="12544.2435">22165 2638 923 0,'0'0'0'0,"0"0"95"0,0 0-45 16,0 0-38-16,0 0-9 15,0 0-1-15,0 0-1 0,0 0-2 16,0 0-72-16,-298 150-21 0,284-131-60 16,3-3-85-16,3-3-182 0</inkml:trace>
  <inkml:trace contextRef="#ctx0" brushRef="#br0" timeOffset="13924.346">22572 2554 284 0,'0'0'0'16,"0"0"119"-16,0 0-58 0,0 0 4 16,0 0-16-16,0 0 5 0,0 0-4 15,0 0-16-15,0 0-2 0,-11-8 2 16,3 7-3-16,3 0 5 15,-3 1 2-15,2-2-10 0,-2 2-9 16,-2 0-7-16,1 0-2 0,-4 0-6 16,1 2-3-16,0 3-1 0,-2-1 0 15,2 0 1-15,-3 2-1 16,1 0 1-16,-2-1-1 0,1 1 0 16,0 0 9-16,1 0 6 0,-2 4-7 15,3-2-2-15,1 3-1 0,0 0-4 16,3 1 0-16,1 0 0 0,1 2-2 15,3 4 1-15,3-1 0 0,1-1 1 16,0 2 0-16,0-3 1 16,3 0-2-16,1 1 0 0,3 0 5 15,0-4-2-15,2-1 5 0,2 1 13 16,-3-4 0-16,3 0-2 0,1-2-6 16,-1 0-2-16,2 1-3 0,-1-2 1 15,-2 0-5-15,0-1-1 0,0-2 0 16,0-1-1-16,0 0 0 15,0-1 1-15,1 0 1 0,3 0 1 16,0-4-1-16,-1-2-2 0,2 0 2 16,-1-3 0-16,0 0-4 0,0-2 0 15,0 0 4-15,0 1-4 16,0-2 0-16,0 0 3 0,-2 0-4 16,0-2 2-16,1 1 1 0,-2 1-3 15,-3-2 2-15,0 1 0 0,0-1-1 16,-1 1 0-16,-1-3 3 0,1 1-2 15,-1 0 0-15,0 0 1 0,1 2-2 16,-3 0 0-16,0 4 9 16,-4 5-7-16,0 2 0 0,0 2-2 15,0 0 0-15,-5 0 0 0,0 4-2 16,-4 4 0-16,2 2 2 0,-1 3 0 16,0 2-2-16,0 0 1 0,2 3-1 15,2 1 2-15,-1 1 0 16,4 1 0-16,0 1 0 0,1-2-1 15,0-2 1-15,2 0 0 0,2-4 1 16,1-3-2-16,0-3 2 0,1 0-1 16,2-5 0-16,1-2 2 0,1-1-2 15,2 0 4-15,-1-3-3 16,-3-1 1-16,2-2-3 0,-2-1 2 16,2-1 2-16,2 1-3 0,-2-3 0 15,1-2 4-15,0 0 2 0,-3-1-2 16,2 0 0-16,-1 1-1 0,-1-2-3 15,-1 3 0-15,-1-2 2 16,-1-2-2-16,0 0 3 0,0 1-3 16,-3-1 0-16,1 5 1 0,-2 0-1 15,-1 3 4-15,0 1 1 0,0 4 5 16,0-2 5-16,0 2 3 0,0 2-3 16,0-1-8-16,0-1-2 0,0 2-4 15,0 0-2-15,0 0 2 0,-1 0 0 16,1 0-1-16,-3 0-2 15,1 3 2-15,-1 0 0 0,-1 2-2 16,1 5 2-16,0 1-3 0,3 0 4 16,0 5-1-16,0-2 0 0,0 5 0 15,2-2 0-15,2 1 0 16,2-3 0-16,1 0 2 0,2 0-3 16,0-3 2-16,2-2 0 0,0-1-2 15,2-3 2-15,-1-5 1 0,1 0-1 16,-1-1 2-16,-1 0 0 0,-2-1-1 15,0-2 0-15,-3-1-2 0,-1 1 0 16,-1 0 0-16,-3-2-33 16,0-1-67-16,-1-1-89 0,0-1-120 15,-6-4-155-15</inkml:trace>
  <inkml:trace contextRef="#ctx0" brushRef="#br0" timeOffset="14553.2468">23078 2567 762 0,'0'0'0'0,"0"0"181"0,0 0-150 15,0 0 4-15,0 0 17 0,0 0-7 16,0 0-11-16,0 0-18 16,74 156 8-16,-71-135-14 0,-2-5-1 15,0 0-3-15,-1-4 2 0,0-1 4 16,-2-3 9-16,-2-2-2 0,-1 1-9 15,-3-1-5-15,2-2-2 0,-3-2-1 16,2-1 1-16,1-1-1 16,2-1 1-16,2-7 2 0,2-3-3 15,0-3 0-15,5-4-1 0,5-3 1 16,3 2-3-16,4 1 2 0,2 0-2 16,7 1 2-16,4-1 0 0,3 0 0 15,4 4 2-15,1-3 5 16,0 4 8-16,-4 1 1 0,-5 7-7 15,-1 0-6-15,-9 5-4 0,-4 0 0 16,-4 8 0-16,-5 3-4 0,0 4 5 16,-3 0 0-16,-1 0-2 0,0-2 2 15,-1-3-1-15,3-4 1 0,-1-2 0 16,0-1 0-16,1-1-1 16,2-2 0-16,1 0 7 0,3-5-6 15,3-2 2-15,1-3-3 0,3-3 0 16,-3 0 3-16,-2-4-2 0,2 1-2 15,-4-2 2-15,0 2 0 0,2 1-2 16,-4 7 2-16,-2 2 0 16,-4 4-2-16,-2 1 2 0,0 1 19 15,0 0-7-15,0 4-10 0,0 7 2 16,0 3 2-16,-1 7-3 0,-1-2-3 16,0 2 1-16,0-1 0 0,2 0 0 15,0-2-3-15,0-2 2 0,2-1 1 16,6-3-3-16,-8-3 2 15,4-1-1-15,-4-5-9 0,0-3-19 16,2 0-36-16,2 0-12 0,1-7-28 16,3-4-80-16,4-4-15 0,-3-6-47 15,-4-6-136-15</inkml:trace>
  <inkml:trace contextRef="#ctx0" brushRef="#br0" timeOffset="14660.713">23728 2367 669 0,'0'0'0'16,"0"0"269"-16,0 0-203 0,0 0-5 0,0 0-13 15,0 0-30-15,0 0-22 16,0 0-6-16,-12-26-76 0,12 42-67 16,-1 0-121-16</inkml:trace>
  <inkml:trace contextRef="#ctx0" brushRef="#br0" timeOffset="15019.3069">24149 1936 823 0,'0'0'0'0,"0"0"133"0,0 0-16 16,0 0-30-16,0 0-49 16,0 0-19-16,0 0-21 0,0 0-5 15,0 0 8-15,-4 60-1 0,-1-8 0 16,-4 5 3-16,0 7-2 0,-3 4 1 15,-1-1-1-15,1 2 0 16,-1-4-1-16,2-2 0 0,2-7 2 16,6-3-2-16,2-9 0 0,1-2 3 15,4-6-2-15,2-9-2 0,-1-3-21 16,3-7 7-16,-2-6 10 0,0-5 1 16,1-3-8-16,-3-3-4 0,-1-1-49 15,1-7-58-15,-4-4-44 0,0-4-36 16,-7-4 1-16,-3-6-186 15</inkml:trace>
  <inkml:trace contextRef="#ctx0" brushRef="#br0" timeOffset="15186.6001">23868 2398 680 0,'0'0'0'16,"0"0"169"-16,0 0-88 0,0 0-8 15,0 0 19-15,0 0-15 0,0 0-24 16,0 0 1-16,171 65-6 0,-140-51-28 15,-4-1-16-15,-2 0-3 0,-4 0-2 16,-3-2-54-16,-5 0 21 16,-2-5-16-16,-1 1-36 0,-2-2-45 15,-3 0-23-15,-2-3-139 0</inkml:trace>
  <inkml:trace contextRef="#ctx0" brushRef="#br0" timeOffset="15352.6767">24183 2477 672 0,'0'0'0'0,"0"0"80"16,0 0-9-16,0 0-39 0,0 0 3 16,0 0-2-16,0 0-22 0,0 0-9 15,0 0-1-15,154 92 0 0,-136-76 1 16,-2 0-4-16,1-2-35 16,-1-2-12-16,3 0-91 0,-2-5-34 15,0-3-131-15</inkml:trace>
  <inkml:trace contextRef="#ctx0" brushRef="#br0" timeOffset="15551.151">24593 2595 855 0,'0'0'0'0,"0"0"95"0,0 0-81 16,0 0-1-16,0 0 33 0,0 0 20 16,0 0-21-16,0 0 2 0,0 0-5 15,-128 269-28-15,104-226-7 16,-2-2-4-16,0-1-5 0,1-2-27 15,-2-1-27-15,1-5-8 0,3-6-20 16,-2-3-13-16,3-8-50 0,1-5-86 16</inkml:trace>
  <inkml:trace contextRef="#ctx0" brushRef="#br0" timeOffset="15987.5076">24786 1411 468 0,'0'0'0'0,"0"0"108"0,0 0-21 16,0 0-13-16,0 0-34 0,0 0 7 15,0 0 12-15,0 0-17 16,0 0-9-16,148 254 0 0,-110-164-10 16,4 9-6-16,3 8 1 0,0 1-2 15,-4-1-11-15,-7 0-1 0,-12-7-3 16,-11-1 1-16,-8-8 9 0,-6-11 41 15,-15-7-20-15,-6-10-9 0,-9-3-12 16,-3-6-1-16,-7-6 2 16,-5-8-5-16,-4-5-4 0,-3-6 0 15,0-1-2-15,-4-3-2 0,-1-4-107 16,-6 2-72-16,-4-6-96 0</inkml:trace>
  <inkml:trace contextRef="#ctx0" brushRef="#br0" timeOffset="29959.8776">4151 4544 240 0,'0'0'0'0,"0"0"76"16,0 0-28-16,0 0-10 0,0 0 1 15,0 0 18-15,0 0 5 0,0 0 3 16,-6-115 1-16,2 105 3 16,2 1-10-16,0 4-1 0,1 4-10 15,-1-2-19-15,1 3-14 0,0 2-12 16,-1 4 2-16,1 6 3 0,0-1 6 16,-1 4 0-16,-2 3-3 0,0 1-2 15,2 4-4-15,0 2 0 16,0 0-1-16,2 4 5 0,0 0-2 15,0 1-2-15,0 4-1 0,-5 1-2 16,1 1-1-16,-6 0 0 0,-4 1 1 16,-1 0-1-16,-3 1 1 0,-2-4 1 15,-1 1-3-15,-1-4 0 16,4 1 0-16,4-2 0 0,5-5 1 16,6-3-2-16,3-3-1 0,3-4 2 15,10-3 0-15,7-1 2 0,4-3 7 16,7 0 7-16,7-4 5 0,1 0-6 15,6-3 5-15,2 0-4 0,4 0-13 16,0-1-1-16,0 1-2 16,-3-1 0-16,-2 0 3 0,-2-1-4 15,-1 0-43-15,-6-1-6 0,-4-2-26 16,-5 0-13-16,-3-3-72 0,-9-2-182 16</inkml:trace>
  <inkml:trace contextRef="#ctx0" brushRef="#br0" timeOffset="30171.1418">4483 4923 531 0,'0'0'0'0,"0"0"215"16,0 0-124-16,0 0-29 0,0 0-18 16,0 0-12-16,0 0-24 0,0 0-6 15,270 100 0-15,-253-69-1 0,-14 3-1 16,-3 3 0-16,-19-1 0 0,-6 1 7 15,-6 0-1-15,-5-2 22 0,1 0-11 16,3 1-13-16,4-4-4 16,7-6 0-16,9-4-194 0,12-9-159 15</inkml:trace>
  <inkml:trace contextRef="#ctx0" brushRef="#br0" timeOffset="30833.9787">6166 5161 645 0,'0'0'0'0,"0"0"-34"0,0 0 49 15,0 0-3-15,0 0-4 16,0 0-6-16,0 0 3 0,0 0-1 15,16 325 11-15,-16-270 16 0,-4 1 7 16,-2 1-5-16,-3 0-17 0,-1-5-13 16,-2 0-1-16,0-6 1 0,-1-4-1 15,1-7 1-15,1-6-1 16,3-5-1-16,-1-10 2 0,3-5 4 16,2-7 3-16,2-5 8 0,2-12 3 15,0-5-13-15,0-11 6 0,1-2 6 16,4-8-6-16,0-7 7 0,3-6-4 15,-2-6 4-15,5-5-5 0,7-2-6 16,4-2 10-16,6-1 7 16,9 6-3-16,4 2-11 0,7 9-1 15,2 12 7-15,0 5 6 0,2 13-15 16,-4 10-8-16,-5 9-1 0,-7 7-1 16,-11 7 0-16,-5 6-2 0,-10 0 1 15,-7 2 2-15,-3-2 22 16,0 3-16-16,-6-1 1 0,-7 0 0 15,-5 0-3-15,-7 1 1 0,-4-2-5 16,-1-1-2-16,-3-1-16 0,-2 0 8 16,-1-5-26-16,2-1-21 0,0-2-19 15,6 0-21-15,2 0-23 16,6 0-51-16,8-3-95 0</inkml:trace>
  <inkml:trace contextRef="#ctx0" brushRef="#br0" timeOffset="31419.2218">6803 5270 633 0,'0'0'0'0,"0"0"69"0,0 0-11 16,0 0-20-16,0 0-23 0,0 0-6 15,0 0-4-15,0 0-1 0,0 0-1 16,26 205 2-16,-32-189-3 15,1-4 2-15,1-6 14 0,2 1-7 16,2-6-9-16,-1-1-1 0,1 0 5 16,1-4 9-16,3-8-4 0,3-5-4 15,3-2 13-15,5-3-5 0,6 0-9 16,8-1 0-16,2 3 6 16,5 1-3-16,-1 5-8 0,3 8 1 15,-4 1-3-15,-3 2 2 0,-6 0-1 16,0 1 0-16,-4-1 0 15,-2 2 2-15,-2-4-2 0,-1-1 0 16,-2 0 7-16,0-4-6 0,0-3 2 16,-3 0-1-16,0-1 4 0,-4 1 6 15,-3 5 1-15,-1-1 1 0,-3 6 7 16,0 1 3-16,0 2-7 0,-4 3-11 16,-2 6-4-16,-3 4-2 0,-1 3 0 15,2 9 0-15,-1 2 0 0,-1 1 0 16,0 6 0-1,3-4-1-15,-1-1-24 0,4-2 25 0,4-7 0 16,0-6-3-16,10-5 4 0,2-6-2 16,5-3 0-16,3-3 2 0,0-10 3 15,5-5-2-15,1-2 2 0,-2-3-2 16,0-2-1-16,-3-2 2 16,-6 0-3-16,-4 2 0 0,-7 1 4 15,-4 2-1-15,-5 3 1 0,-8 5-1 16,-1 3-2-16,-2 9-2 0,-1-3-3 15,0 5-31-15,4 7-41 0,-2 2-32 16,3 3-99-16,4-2-115 16</inkml:trace>
  <inkml:trace contextRef="#ctx0" brushRef="#br0" timeOffset="31710.5628">7917 4664 745 0,'0'0'0'0,"0"0"114"16,0 0-46-16,0 0-32 0,0 0 16 16,0 0-22-16,0 0-27 0,0 0-3 15,0 0 0-15,36 108 15 0,-41-44-1 16,-2 4 0-16,2 1 7 0,1 0-11 15,0-5-5-15,4 0-2 0,0-5 10 16,0-7 3-16,0-7-4 16,6-8-8-16,-1-5-3 0,-2-10-2 15,0-4-28-15,-3-6-54 0,0-8-18 16,0-2 20-16,0-2-17 0,0-7-117 16,1-7-89-16</inkml:trace>
  <inkml:trace contextRef="#ctx0" brushRef="#br0" timeOffset="32081.6888">7919 5195 557 0,'0'0'0'16,"0"0"111"-16,0 0-75 0,0 0-14 16,0 0-4-16,0 0-1 0,0 0-4 15,0 0-8-15,0 0 1 16,159-16-2-16,-114 7 1 0,4-2 0 16,0-3-1-16,0 0 5 0,-2-3 0 15,-8 1-5-15,-6 2 15 0,-3 3 32 16,-11 3-10-16,-7 8-17 15,-5 0-12-15,-6 13 8 0,-1 6 16 16,-9 7-23-16,-5 5-10 0,-1 5-1 16,1 0 0-16,2-1 0 0,5-3-2 15,5-5 0-15,2-9 4 0,5-8 0 16,7-4 4-16,3-6 1 0,1-1 0 16,4-8 10-16,0-6 3 0,3-1-1 15,-2-4-4-15,-3 1 8 16,-3 0-9-16,-5 0-7 0,-3 3-3 15,-7-1-2-15,0 4 0 0,-7 5-4 16,-5 3 0-16,-4 5-73 0,-3 3 0 16,0 3-44-16,0 6-28 0,4 0-58 15,4 0-96-15</inkml:trace>
  <inkml:trace contextRef="#ctx0" brushRef="#br0" timeOffset="32909.8939">8976 5131 588 0,'0'0'0'0,"0"0"137"16,0 0-46-16,0 0-22 0,0 0-12 15,0 0-11-15,0 0 10 0,0 0 34 16,0 0-48-16,115-97-29 0,-137 105-15 16,-1 5 4-16,-4 4-1 0,-2 6-1 15,3 1 0-15,2 5 0 16,6 2 0-16,3 0-1 0,8 1 1 15,4-4-3-15,3-2 3 0,8-5 0 16,6-4-21-16,7-4 15 0,6-4 3 16,4-6-1-16,5-3 4 0,6 0 0 15,-1-11 0-15,5-3 4 0,2-3-3 16,1-1 0-16,-2-1 0 16,1 0 1-16,-6 0 1 0,-8 2 2 15,-5 7-2-15,-12-1 0 0,-9 8 7 16,-6 3 2-16,-2 0-1 0,-5 8 13 15,-5 3-14-15,-6 4-8 0,-2 4 0 16,-1 4-2-16,3-3 0 16,0 3 0-16,5-4 0 0,6-2-1 15,5-4 1-15,1-2-4 0,10-5 2 16,2-4-1-16,6-2 1 0,-1 0 2 16,1-6 0-16,1-3 0 0,-6-1 1 15,-1-3 1-15,0 2-1 0,-5 0-1 16,-2-3 0-16,-4 3 4 15,-2-4-4-15,0 0 0 0,-1-1 0 16,-7 0-12-16,-1 1 8 0,-1 2 2 16,2 2 1-16,3 6 1 0,3 0 0 15,2 5-2-15,0 1-4 16,-3 7-7-16,0 4 11 0,0 1 2 16,1 2 0-16,2 1-3 0,0 0 4 15,1-3-1-15,6-4 0 0,3-5-1 16,4-4 1-16,2-2 0 0,5-9 0 15,5-3 3-15,6-7-3 0,8-4 0 16,3-5 2-16,3-5-2 16,4-3 0-16,-6-4 0 0,2-3 1 15,-2-2-1-15,-4-6 0 0,-2-1 5 16,-6-7 9-16,-6-1 3 0,-6-7-1 16,-5 4 1-16,-1 1-6 15,-4 4-5-15,-1 8-1 0,-8 7-3 16,-1 11-1-16,0 10 2 0,-4 10 2 15,-4 8 6-15,-3 6 1 0,-2 6-10 16,-1 13-4-16,-4 16 2 0,3 15-1 16,-3 12 1-16,3 13 0 0,0 9 1 15,2 1-1-15,8 7 0 0,3-8 2 16,2-2-1-16,2-8 1 16,5-9 0-16,1-6-2 0,5-7 0 15,1-7-64-15,3-1-62 0,0-5-23 16,-1-6-77-16,0-1-262 0</inkml:trace>
  <inkml:trace contextRef="#ctx0" brushRef="#br0" timeOffset="46259.9801">4102 6668 638 0,'0'0'0'0,"0"0"150"0,0 0-63 16,0 0-22-16,0 0-19 0,0 0-10 15,0 0-17-15,0 0-11 0,-3-24-8 16,3 34 0-16,1 7-4 16,1 9 9-16,-2 2 1 0,0 7-1 15,-8 1-1-15,-4 0-1 0,-4-1 5 16,-1 3-3-16,0-5-3 0,1 1-2 15,3-3 0-15,2-4 1 0,4-3-1 16,6 0 0-16,1-2-1 16,11-3 1-16,4 0 0 0,5-5-1 15,5-5 2-15,3-1-1 0,5-5 0 16,1-1 20-16,-2-2 2 0,-4 0-11 16,-4-2-9-16,-2-3 0 0,-3 1-1 15,-6-3-1-15,-1 0 0 0,-4-1-45 16,-4-3-17-16,3 0-34 15,-4-5-136-15,-2-3-124 0</inkml:trace>
  <inkml:trace contextRef="#ctx0" brushRef="#br0" timeOffset="46441.4057">4275 6931 538 0,'0'0'0'0,"0"0"183"15,0 0-78-15,0 0-20 0,0 0-31 16,0 0-13-16,0 0 9 0,0 0-34 15,202 91-12-15,-190-71-3 16,-9 3 2-16,-3-2 0 0,-1 4-2 16,-8 2 1-16,-3-4 0 0,1 0-4 15,-1-3-106-15,4 0-57 0,1-8-147 16</inkml:trace>
  <inkml:trace contextRef="#ctx0" brushRef="#br0" timeOffset="46985.4072">5823 6822 551 0,'0'0'0'0,"0"0"185"0,0 0-56 0,0 0-49 15,0 0-40-15,0 0-30 0,0 0-17 16,0 0 13-16,21 23-2 16,-20 23 3-16,2 10 16 0,-2 3 16 15,1 2 0-15,2-1-11 0,-2-3-18 16,1-5 0-16,-1-4 1 0,-1-4-6 15,-1-6-2-15,0-5 1 0,0-4-3 16,0-3 0-16,5-5-1 16,-3-4 0-16,0-3 2 0,-1-7-3 15,0-2-5-15,0-1-22 0,2-4-35 16,-3-5-2-16,0-4-2 0,0-8-121 16,-5-7-112-16</inkml:trace>
  <inkml:trace contextRef="#ctx0" brushRef="#br0" timeOffset="47159.1977">5535 6819 689 0,'0'0'0'16,"0"0"222"-16,0 0-90 0,0 0-42 15,0 0-25-15,0 0 1 0,0 0-10 16,0 0-13-16,0 0-28 0,345-85-12 15,-274 82-4-15,0 3-93 16,-5 0-70-16,-8 3-57 0,-7 5-126 16,-6 0-56-16</inkml:trace>
  <inkml:trace contextRef="#ctx0" brushRef="#br0" timeOffset="47604.6139">6612 6698 535 0,'0'0'0'16,"0"0"237"-16,0 0-125 0,0 0-13 15,0 0-19-15,0 0-37 0,0 0-37 16,0 0-6-16,3 18 0 0,-1 13 24 16,-1 8 3-16,-1 6-4 0,-1 1-12 15,-5 3-5-15,-5-1-2 16,-2 2-3-16,-1 0 1 0,0 0 0 15,-4-3-2-15,5-7 0 0,2-2 0 16,5-5 0-16,6-2 0 0,8-8 0 16,8-3 0-16,9-4 0 0,5-7 1 15,3-5-1-15,8-4 0 16,4 0 7-16,0-3-5 0,4-5-1 16,-6 1-2-16,0-2-300 0,-7 1-137 15</inkml:trace>
  <inkml:trace contextRef="#ctx0" brushRef="#br0" timeOffset="48137.1274">7737 6639 648 0,'0'0'0'0,"0"0"43"16,0 0 31-16,0 0-20 0,0 0-35 15,0 0-12-15,0 0-4 0,0 0 0 16,0 0 15-16,-173 22 3 0,145 1-8 16,-3-7-4-16,7 4-5 0,6 1-4 15,8-1 0-15,6 0 2 16,5 5-3-16,13 0 2 0,10 3 21 15,7 4 6-15,5-2-1 0,5-1 5 16,0-1 16-16,0-4-6 0,-7-2-15 16,0 1-18-16,-5-3-7 0,-7-1 0 15,-3 1-1-15,-15-2 0 0,-4-2 3 16,-8-2 42-16,-9 4-4 16,-5-2-18-16,-7-1-11 0,-6-1-8 15,-3-1-3-15,-2-4 0 0,-2-2-2 16,4-4 0-16,4-2-90 0,1-1-26 15,7-3-62-15,1-5-189 16</inkml:trace>
  <inkml:trace contextRef="#ctx0" brushRef="#br0" timeOffset="48838.6243">9969 7057 505 0,'0'0'0'16,"0"0"112"-16,0 0-39 0,0 0-6 16,0 0-28-16,0 0-6 0,0 0-16 15,0 0-4-15,-75-28-3 0,60 28 3 16,-6 1 0-16,-1 3-3 0,-1 2 0 16,-6 4-1-16,0 6 0 0,-3 2-5 15,-3 3-2-15,1 5 1 16,6 2 3-16,4 4 3 0,9 1 0 15,9 3-3-15,6 0 1 0,17-3 8 16,7-1 6-16,13-3-5 0,5-6 0 16,10-4 1-16,0-4-2 0,3-2-9 15,-1-1-4-15,-7-5-4 16,-4 2-74-16,-9-4-79 0,-5 1-65 16,-7-6-58-16</inkml:trace>
  <inkml:trace contextRef="#ctx0" brushRef="#br0" timeOffset="49026.6778">10044 7138 825 0,'0'0'0'16,"0"0"72"-16,0 0-3 0,0 0-49 15,0 0-17-15,0 0-2 0,0 0-2 16,0 0-36-16,-288 125 5 15,277-109-25-15,7-2-40 0,4-4-37 16,4-3-166-16</inkml:trace>
  <inkml:trace contextRef="#ctx0" brushRef="#br0" timeOffset="49284.0375">10530 7092 702 0,'0'0'0'0,"0"0"87"16,0 0-27-16,0 0-37 0,0 0-7 16,0 0 0-16,0 0 7 0,0 0 18 15,60 333-10-15,-55-305-1 0,2-9-12 16,0-6-12-16,2-6 7 0,1-3 35 16,3-4-2-16,4-7-4 0,2-8 3 15,7-8-25-15,2-6-13 0,7-7-8 16,1 0 2-16,3-4 2 15,-2 2-4-15,-1 5-46 0,-4 3-49 16,-5 7-113-16,-6 5-61 0,-4 7-115 16</inkml:trace>
  <inkml:trace contextRef="#ctx0" brushRef="#br0" timeOffset="49592.438">11309 7154 785 0,'0'0'0'16,"0"0"35"-16,0 0-17 0,0 0-18 16,0 0 0-16,0 0 2 0,0 0-2 15,0 0 0-15,0 0 24 0,-103 212 24 16,103-182-16-16,2-4-16 0,14-7-10 16,4-6 0-16,3-6-2 0,3-7 1 15,2 0 0-15,3-8 21 0,2-9 27 16,0-4-16-16,-6-3-3 15,1-1 5-15,-11-5-10 0,-2 3-2 16,-11-1-10-16,-5-3-10 0,-14 5-4 16,-5 1-4-16,-9 4-14 0,0 11-47 15,-2 5-88-15,-2 5-35 0,2 9-100 16,4 3-191-16</inkml:trace>
  <inkml:trace contextRef="#ctx0" brushRef="#br0" timeOffset="49846.4627">11848 6370 735 0,'0'0'0'15,"0"0"265"-15,0 0-165 0,0 0-79 16,0 0-20-16,0 0 2 15,0 0-2-15,0 0 3 0,0 0-3 16,-98 383 1-16,83-300-1 0,4-4 3 16,1-2 0-16,4-10-2 0,1-5 1 15,3-8-6-15,0-7-19 16,0-6-29-16,-1-1-52 0,1-7-17 16,-1-2-101-16,-2-10-330 0</inkml:trace>
  <inkml:trace contextRef="#ctx0" brushRef="#br0" timeOffset="50374.124">12145 6950 693 0,'0'0'0'0,"0"0"161"0,0 0-112 16,0 0 9-16,0 0-16 0,0 0-8 16,0 0-23-16,0 0-7 0,53 249-2 15,-49-206 0-15,1-6-1 16,1-3 1-16,1-9-1 0,1-2 0 16,3-7 0-16,1-8 10 0,3-5 27 15,1-3 10-15,4-7-1 0,7-8-19 16,4-9-11-16,8-4-11 0,5-2-4 15,4-1-1-15,1 2 1 0,3 2-4 16,-4 6-60-16,-4 8-71 16,-3 4 26-16,-5 5-8 0,-2 4-45 15,-1 0 36-15,-2 0 46 0,-4-1 48 16,3-4 32-16,-5-1 14 0,-3 2 70 16,-6-5 7-16,-5 1 12 0,-8-2 39 15,-3 0-41-15,-6-1-3 0,-7 3-35 16,-1-1-35-16,-4 3-17 15,-2 2-12-15,-2 4 0 0,-2 0 1 16,0 8-4-16,-2 3 2 0,4 5 0 16,1 4 0-16,6 4-2 0,6 1 2 15,8 0 0-15,3 0-2 0,13-3 2 16,4 1 0-16,8-2 3 16,1-1 1-16,1 0-7 0,-1-6-25 15,-4 3-38-15,-1-7-71 0,-3-3-22 16,0 0-50-16,-2-7-85 0</inkml:trace>
  <inkml:trace contextRef="#ctx0" brushRef="#br0" timeOffset="50523.1733">13022 7179 575 0,'0'0'0'0,"0"0"212"0,0 0-137 15,0 0-67-15,0 0-4 0,0 0-5 16,0 0 2-16,0 0 0 15,-213 62-2-15,213-54-197 0,1-3-10 16,11-2-260-16</inkml:trace>
  <inkml:trace contextRef="#ctx0" brushRef="#br0" timeOffset="50947.6088">13384 7136 649 0,'0'0'0'0,"0"0"235"16,0 0-125-16,0 0-9 0,0 0-42 15,0 0-51-15,0 0-7 0,0 0 0 16,0 0-1-16,-109 40 0 16,76-15 0-16,4 2 0 0,5 3-9 15,5 2 6-15,6-3 2 0,10-1-3 16,4-8 3-16,11-2-1 0,6-10 1 16,5-4 2-16,3-4 0 0,4-9 3 15,2-5-2-15,0-7 3 16,1-4 3-16,2-6-2 0,2-5-1 15,2-3 11-15,3-8 2 0,-3-4 2 16,0-4 6-16,0-5-9 0,-6-7-9 16,-5-5-5-16,-7-6-1 0,-6-3 0 15,-9-3-2-15,-4 3 0 16,-2 7 0-16,-4 17 33 0,-3 15-20 16,-3 14 2-16,-1 17 30 0,-3 8-16 15,-4 6-23-15,-2 19-7 0,-3 18 0 16,-6 12 1-16,5 16 0 0,1 11-1 15,7 4 2-15,8 4-2 16,7-2-19-16,2-7-22 0,10-7-56 16,7-5-46-16,5-12-48 0,2-5-117 15,1-6-75-15</inkml:trace>
  <inkml:trace contextRef="#ctx0" brushRef="#br0" timeOffset="51506.829">15328 7489 737 0,'0'0'0'0,"0"0"327"0,0 0-238 16,0 0-35-16,0 0-17 0,0 0-18 15,0 0-4-15,0 0 13 0,0 0 3 16,-13-125-1-16,5 96-16 16,-2-3-7-16,-4-6-6 0,-2-2 0 15,-6-9 1-15,-1-3-4 0,-2-3 0 16,5 1 2-16,1 0 0 0,9 6 16 15,5 5-25-15,3 9 10 16,2 8 1-16,5 8 2 0,4 5-4 16,7 0 0-16,5 3-3 0,10 1 2 15,8 4 2-15,5 4 1 0,6 1-2 16,2 1-2-16,-1 7 2 0,-3 1-64 16,-5 0 4-16,-5 7 1 0,-8-6-43 15,-4 5-24-15,-6 1 8 16,-9-2-104-16,-7 0-91 0</inkml:trace>
  <inkml:trace contextRef="#ctx0" brushRef="#br0" timeOffset="52132.6741">15351 6947 803 0,'0'0'0'0,"0"0"227"16,0 0-144-16,0 0-11 0,0 0-37 15,0 0-29-15,0 0-3 16,0 0-6-16,317 7-120 0,-291 5 46 16,-7 1 19-16,0 2 33 0,-4 1 11 15,4 2 0-15,-2 3 10 0,4-3 4 16,0 4 0-16,-2 2 0 0,-1 3 1 16,0 1-2-16,-3 1 1 0,-6-1 0 15,1 1-2-15,-6-2 2 0,-3-1 17 16,0-1 3-16,-1-4-4 15,-1-2-7-15,-2 0-6 0,-1-3 0 16,-2-1-2-16,1-1 0 0,-1-3 2 16,1-4 10-16,-1-3-3 0,1-1-5 15,-2-3 0-15,4 0 0 16,-2-4 5-16,4-2-2 0,1-6 2 16,0 2 7-16,7-2 14 0,3-1 8 15,1 1-15-15,3-1-2 0,5 0-10 16,3-3 3-16,2-2 2 0,3-1-6 15,7-1 3-15,-1-1-2 16,-1 3-6-16,-5 0-1 0,-5 4-4 16,-6 2 2-16,-10 5 0 0,-4 5 4 15,-2 2 29-15,0 0 2 0,-3 2-31 16,-5 6-7-16,-2 6 0 0,1 4 0 16,-2 4-5-16,2 1 3 0,4 2-3 15,5-6 4-15,0-1 0 16,7-5 0-16,5-2-1 0,0-5 4 15,7-3-1-15,-3-3 1 0,5-1 2 16,0-7-5-16,-2-5 2 0,1-1 9 16,-1-5 7-16,-2 0-2 0,-6-2 3 15,-7 0 8-15,-4 0-6 16,-10 0-8-16,-6-1-12 0,-9-3 0 16,-6 6 0-16,-3 0-77 0,-2 7 5 15,2 6-26-15,7 6-71 0,6 0-15 16,8 2-165-16</inkml:trace>
  <inkml:trace contextRef="#ctx0" brushRef="#br0" timeOffset="52763.6028">16857 7167 491 0,'0'0'0'16,"0"0"275"-16,0 0-125 16,0 0-66-16,0 0 13 0,0 0-2 15,0 0-37-15,0 0-15 0,116 9-17 16,-100 10-11-16,-6 3-6 0,-1 3-7 16,-3 0-1-16,-3 1 1 0,0-2-2 15,-3-5 0-15,-1 1-4 16,-5-2 3-16,0-4 1 0,0 0 0 15,-2-5 0-15,1 1-12 0,-1-6-5 16,1-1-9-16,3-3 12 0,-3-3 2 16,5-6-20-16,2-4 17 0,4 0 12 15,7 3-2-15,4-2 6 0,2 7 8 16,2 0 25-16,1 5-5 16,-2 0-9-16,-2 8 12 0,-4 1-19 15,-6 2-6-15,-2 5-4 0,-1-5 1 16,-1-2 2-16,2 0-6 0,1-5 0 15,2-3 4-15,7-1-4 0,1-4 0 16,5-6 5-16,-2-1-6 16,0-1 1-16,-4 1 0 0,0 3 2 15,-7 3-2-15,-1 5 0 0,-3 3 0 16,-1 5 1-16,2 5 2 0,-1-5-3 16,1 3 0-16,1-3 0 0,0 1-56 15,2-3-34-15,2-3-39 16,3 0-37-16,1-3-21 0,1 0-26 15,2-2-121-15</inkml:trace>
  <inkml:trace contextRef="#ctx0" brushRef="#br0" timeOffset="53374.0203">19935 6748 713 0,'0'0'0'0,"0"0"139"16,0 0-116-16,0 0-12 0,0 0 24 16,0 0 10-16,0 0 1 0,0 0 18 15,0 0-16-15,-275-83-16 0,241 85-9 16,4 9-12-16,8 3-6 0,3 3-3 16,12 2 0-16,7 5 0 0,8 2 1 15,15 3 0-15,9 2 3 0,10 2-1 16,8 1 7-16,6 1 1 15,4 3-1-15,-4-5-9 0,-2 5 1 16,-10-9-3-16,-12 2 0 0,-11-5 0 16,-9-7-1-16,-10-1 0 0,-3-5 17 15,-12-3 30-15,-7-2 2 0,-6-2-17 16,-10-4-17-16,-4-2-10 16,-4 0-3-16,-2-2-2 0,0-6 0 15,0-2-71-15,3-3-40 0,3-4-44 16,11-1-54-16,5 0-176 0</inkml:trace>
  <inkml:trace contextRef="#ctx0" brushRef="#br0" timeOffset="53761.4223">20629 6660 952 0,'0'0'0'0,"0"0"169"0,0 0-145 16,0 0-22-16,0 0-2 0,0 0 0 16,0 0 1-16,0 0-1 0,0 0 9 15,-326 4 5-15,308 10 1 0,9 0-8 16,9 5-6-16,10 2 2 16,11 4 0-16,9 6 1 0,10 3 5 15,4 3 20-15,3 2-14 0,-2 1-12 16,-3 2 1-16,-6-3-3 0,-10-2 1 15,-7-5-1-15,-9-3-1 16,-10-5 0-16,-5-4 5 0,-7-2 9 16,-8-2 15-16,-6-2-10 0,-6-6-11 15,-3 0-4-15,-3-3-3 0,-4-3 0 16,-3-2-2-16,2 0-50 0,4-5-58 16,5-5-71-16,5-3-70 0,12-1-322 15</inkml:trace>
  <inkml:trace contextRef="#ctx0" brushRef="#br0" timeOffset="54057.3125">21015 6578 936 0,'0'0'0'15,"0"0"102"-15,0 0-38 0,0 0-42 16,0 0-11-16,0 0-6 16,0 0 14-16,0 0 8 0,0 0-15 15,1 443-8-15,-14-397-1 0,1-7-3 16,1-4 0-16,6-8 2 0,2-5-2 16,3-8 10-16,9-4 20 0,8-4 35 15,7-2-13-15,7-4-9 0,9 0 0 16,7-7-13-16,12-1-17 15,2-4-8-15,0-1-6 0,0 3-74 16,-6-3-193-16,-7 5-220 0</inkml:trace>
  <inkml:trace contextRef="#ctx0" brushRef="#br0" timeOffset="68332.4789">27050 16337 430 0,'0'0'0'0,"0"0"77"0,0 0-48 16,0 0-1-16,0 0-2 16,0 0-3-16,0 0 1 0,0 0-3 15,-76 42-1-15,69-28-8 0,-1 5-10 16,5 9 1-16,1 5-5 0,2 6 4 15,0 5-2-15,5 2 0 16,3 1 0-16,4-6-2 0,7-7 2 16,0-4 0-16,8-11 0 0,0-9 0 15,4-7 0-15,-3-3 0 0,5-13 0 16,1-11 5-16,-1-4-3 0,2-12 1 16,-1-2 4-16,1-7 13 0,-4-4 12 15,0 2-13-15,-7 1-16 0,-2 1-3 16,-9 6 0-16,-5 5-18 15,-8 9 19-15,-11 4-1 0,-8 7 0 16,-6 2 0-16,-4 8 8 0,2 4-8 16,0 4 0-16,1 10 0 0,4 7-20 15,-1 4-82-15,3 6-41 16,3 6-14-16,0-3-196 0</inkml:trace>
  <inkml:trace contextRef="#ctx0" brushRef="#br0" timeOffset="68712.3113">27972 15896 756 0,'0'0'0'0,"0"0"-4"0,0 0 7 0,0 0 23 15,0 0-9-15,0 0-14 0,0 0-1 16,0 0 1-16,-104 10 3 15,74 13 3-15,2 0-3 0,1 2 1 16,4 2 1-16,8-2-2 0,5 0-3 16,7-2-2-16,8 4-2 0,10-2-2 15,9 2-7-15,2-2-2 0,3 2 9 16,1-2 2-16,0-4 0 16,-6 4-7-16,1-5-1 0,-6 3 5 15,-4 3 3-15,-2-1 1 0,-8-3 0 16,-2 0 0-16,-3-6 38 0,-4-2-13 15,-7-2 10-15,-5-3 1 16,-3-1-17-16,-6-1-12 0,-3 1-6 16,-3-3 0-16,-3 0-1 0,0 0 0 15,-1 1-42-15,1 3-32 0,1 1-112 16,1 5-58-16,6-2-115 0</inkml:trace>
  <inkml:trace contextRef="#ctx0" brushRef="#br0" timeOffset="69370.5967">28354 15965 282 0,'0'0'0'0,"0"0"60"0,0 0 29 16,0 0-23-16,0 0-22 0,0 0-14 15,0 0-10-15,0 0-1 0,0 0-5 16,70 128-3-16,-54-105 5 15,0 0 8-15,1 3 4 0,1 2 14 16,0 3-6-16,-1-1-24 0,-1-3-8 16,-1 0-2-16,-3 0-1 0,-1-3 0 15,-4 1 1-15,0-4-1 16,-1-2 0-16,-1-4-1 0,-1 0 0 16,1-6 0-16,-4 3 0 0,1-1-71 15,-2-1-26-15,0 2-95 0,-3-2-22 16</inkml:trace>
  <inkml:trace contextRef="#ctx0" brushRef="#br0" timeOffset="69571.9769">28417 16636 502 0,'0'0'0'0,"0"0"68"0,0 0 14 16,0 0 2-16,0 0-45 0,0 0-30 16,0 0-14-16,0 0-65 15,0 0-35-15,329-227-40 0,-319 211 10 16,-5 2-50-16</inkml:trace>
  <inkml:trace contextRef="#ctx0" brushRef="#br0" timeOffset="69777.867">28235 16168 415 0,'0'0'0'0,"0"0"129"16,0 0-77-16,0 0-14 0,0 0 15 15,0 0 10-15,0 0-5 0,0 0-22 16,87-101-24-16,-55 82-7 15,4-5-4-15,2 2-2 0,4 0-76 16,3 3-114-16,-1 1-34 0</inkml:trace>
  <inkml:trace contextRef="#ctx0" brushRef="#br0" timeOffset="72852.4411">28785 17191 427 0,'0'0'0'0,"0"0"12"0,0 0-6 15,0 0 17-15,0 0 4 0,0 0 5 16,0 0 11-16,0 0 0 0,0 0-7 16,28 6 5-16,-21-1-5 0,2 1-13 15,0 4-15-15,3 3-6 0,1 1-2 16,-1 3 0-16,-1-5 2 16,-4 6-1-16,-2-4-1 0,-1-1 0 15,-1-3 2-15,-1 1-2 0,-1-2 4 16,-1 0-2-16,0-2-2 0,0 1 0 15,0-2 0-15,-1 4 0 0,-4 0-8 16,4-4 3-16,-2 0 3 16,2-5-1-16,1 1 4 0,0 1-1 15,0-3 0-15,0-3 5 0,0-2 0 16,0-5 3-16,1-2 0 0,2-1 4 16,3-2 0-16,0-2 0 0,4-2 6 15,4-5 6-15,2-1 5 16,2-1 7-16,3 4-16 0,0 0-9 15,1 9-5-15,-2 1-5 0,-2 1 0 16,0 10-1-16,-6-2 0 0,0 3 0 16,-2 9-5-16,-5-1 5 0,-1 4 0 15,-3-3 0-15,-1 2 0 16,0-3-5-16,0 2 2 0,0-1 3 16,-5-3 0-16,3-3 0 0,2-3 2 15,0 0-2-15,0-1 0 0,0-2 0 16,0-4 2-16,0 3-3 0,4-3 1 15,3-1 0-15,6 0 0 16,-1 2 0-16,3 2 0 0,3 3 0 16,0 0 0-16,4 1 0 0,0 0 0 15,-9 3 0-15,4 6 0 0,-5-2-1 16,-2 4 1-16,-3-5 0 0,2-2 0 16,-7 2 0-16,5-3 1 0,-3-3-2 15,4-2 2-15,0-5-1 0,2-3 0 16,2 1 1-16,0-3-1 15,3-3 0-15,-1 2 0 0,1 0 0 16,0 2 0-16,-1 5-2 0,-3 4 0 16,-1 2 1-16,-3 0 0 15,1 1 2-15,-1 2-1 0,0 0 0 16,1-3 0-16,-4 3 1 0,0-3-1 16,-2 0 0-16,0 1 0 0,-2 1 0 15,1-1 0-15,2 1 0 0,-3 3 0 16,0 1 0-16,0 5 0 0,0 2 0 15,0 1-5-15,0 2-5 16,0-2-1-16,4-1 2 0,-2-1-4 16,6-1 3-16,-1-4-1 0,2-1-3 15,2 2 7-15,1 1 1 0,-2-1 6 16,1-5 0-16,2-3 0 0,-2 0 0 16,0 0 2-16,-1-1-2 15,-1 0 2-15,-3-4 2 0,1-2 5 0,-1-1 15 16,-2-3-2-16,-2-3-2 15,0-4-5-15,-1 2-3 0,-1-2-8 16,0 2-1-16,-1 2-3 0,-2-4 0 16,-3 1 3-16,-2 0-2 15,0 1-1-15,-2 3 0 0,3 1 0 16,1 4 6-16,0-1-4 0,1 4-1 16,2 3 0-16,1 2 0 0,-1 0 0 15,2 0-1-15,1 3 0 0,0 1 0 16,0 3-2-16,6 0 2 0,-2 2-2 15,7-2 1-15,-2-1-4 16,2 0-5-16,0-2 0 0,0-4 3 16,1 0 6-16,3 0-1 0,2-4 2 15,-1-4 0-15,-1-2 3 0,2 0-1 16,-4-4 5-16,1 2 3 0,-3-1-2 16,-2 1-2-16,0-1 1 0,-5 8 6 15,-3 0 9-15,-1 2 4 16,0 2 16-16,-1-1 1 0,-1-1-23 15,0 3-15-15,-2 0-3 0,-2 3-1 16,0 5-2-16,1-2 0 0,1 5 1 16,0 4-16-16,2 0 6 0,2 7-3 15,0-2-3-15,2 2 1 0,6 0 1 16,0-4-7-16,4-1 2 16,-1-4 4-16,3 0 6 0,2-6 8 15,1-2 2-15,-1-5-1 0,1-3 0 16,-5-7 3-16,0-5 1 0,0-5 11 15,0-5 14-15,2-5 11 16,1-8-5-16,-1-3-20 0,-1-2-8 16,-2-5-1-16,-2-2 3 0,-6 4-2 15,-3-2-7-15,-2 4 0 0,-8 5 1 16,0-2-1-16,0 5 1 16,-2 4-1-16,4 2 0 0,-3 5 2 0,5 7-2 15,-3 2 0-15,4 8 1 16,1 0-2-16,2 5 1 0,0 3 0 15,-1 0 0-15,0 9-10 0,0 1 5 16,2 6 0-16,1 3 5 0,0 5 0 16,0 4 0-16,4 6-3 15,1 2-13-15,1 5-15 0,3 3 5 16,4 5-1-16,3 2 0 0,0 3 16 16,1-2 10-16,-1-8 0 0,1-6 2 15,-1-7-1-15,0-8 0 0,2-4 0 16,-1-3 0-16,0-4 0 0,2-2 1 15,-4-7 0-15,-1-3 1 0,-1-2 1 16,-2-6 5-16,-3-2 10 16,0-3 1-16,-4 0-4 0,2-3-3 15,-3 0-4-15,-2-2-2 0,-1 0 0 16,0 0-3-16,-3 2-2 0,-4 4-1 16,5 5 0-16,-4 3 2 15,1 1-1-15,2 3-1 0,-1 0 0 0,1 0 0 16,3 7-2-16,0 6 1 15,1 3-1-15,8 2 2 0,0 0 0 16,2-1-5-16,3-3-7 0,-3 0 0 16,3-1 4-16,0-2 5 15,1-4 4-15,-3-4-2 0,1 0 1 16,-2-3 0-16,-1 0 0 0,0-3-1 16,2-6 1-16,-3-4 1 0,-2-4-1 15,3-3 1-15,-2-1-1 0,-1-7 0 16,1-5 0-16,3-4 1 15,-1-6-1-15,-1-7 14 0,-2 0-6 16,-1-1-5-16,-2 0 0 0,-1 3-4 16,-1 1 2-16,-2 3 5 0,-2 5 1 15,-4 2 3-15,-5 4 4 0,1 8 7 16,-2 0-5-16,1 6-4 0,3 5-4 16,0 2 1-16,2 6-6 15,3 3-2-15,-1 3 0 0,4 3-1 16,-2 9 0-16,2 8-4 0,2 10 3 15,8 12 0-15,8 10 1 0,4 11 0 16,1 6 0-16,-2 3-19 0,0 4 12 16,0-3 5-16,-3-7 2 15,1-9 0-15,2-13 0 0,-4-14 0 0,3-5-1 16,0-7-97-16,-5-2 27 16,-2-3-18-16,-1-1-134 0,-3-1-49 15</inkml:trace>
  <inkml:trace contextRef="#ctx0" brushRef="#br0" timeOffset="97809.9422">26754 13866 257 0,'0'0'0'0,"0"0"116"0,0 0-53 16,0 0-20-16,0 0-7 15,0 0 7-15,0 0 0 0,0 0-6 16,-45-29-10-16,41 28-16 0,-2-2-3 16,2 0 13-16,-1-1 22 0,3 0-6 15,1 2 0-15,1 1-12 0,0 0-7 16,0-1-4-16,1 1 3 16,1-2 4-16,5 1 8 0,1-1-4 15,2 0-7-15,5 1 11 0,1-1 1 16,5 2-5-16,6 1 0 0,3 0-4 15,4 0-9-15,5 0-6 0,2 4-4 16,0-2 0-16,1 3-1 16,2-3 0-16,1 1-1 0,3-3 0 15,4 0 2-15,2 0-2 0,2 0 0 16,3-2 2-16,2-3 0 0,-2 0 1 16,-2 0 5-16,-6 2-4 0,-5-2-3 15,-6 1 1-15,-6 2 0 16,-9-1-2-16,-1 2 0 0,-12-1 3 15,-1 2-2-15,-8-3 1 0,0 1 6 16,-1 2 11-16,2-3-2 0,2 0 1 16,3-1-2-16,2-2-6 0,7-1-5 15,0-1 3-15,5 4 7 16,-2 0-10-16,-2 1-4 0,-2 0 1 16,-5 3-2-16,-1-2 0 0,-2 2 1 15,0 0-1-15,0 0 0 0,2 0 1 16,-2 0-1-16,0 0 0 0,1 0 0 15,0 0 2-15,-1 0-1 0,1 0 1 16,1-1-2-16,-5-1 0 16,-3 2 1-16,-1 0-1 0,-2 0 4 15,0-1-3-15,1 1-1 0,0 0 0 16,1 0-5-16,3 0 5 0,3 1 0 16,2 1-1-16,6 1 0 0,0-3-21 15,6 1-14-15,2-1 9 0,-4 0 3 16,2 0 8-16,-7 0-3 15,-1 0 2-15,-1 0 15 0,-3 0 1 16,2 0 0-16,3 0-9 16,-4 0-36-16,2 0-37 0,1-1-1 15,-3 1-68-15,-3-2-119 0,-5 0-110 16</inkml:trace>
  <inkml:trace contextRef="#ctx0" brushRef="#br0" timeOffset="98613.4191">26734 12649 343 0,'0'0'0'15,"0"0"163"-15,0 0-76 0,0 0-51 16,0 0-13-16,0 0 12 0,0 0 7 15,0 0-3-15,97-10-7 0,-82 11-8 16,1-1-8-16,4 1 1 16,5 4 5-16,5-4 4 0,7 4 6 15,6-4-7-15,9-1 4 0,8 0 11 16,7 0-5-16,6-6 6 0,9-2 3 16,6-3-10-16,2 3-14 0,-1-3-12 15,-8 5-6-15,-1-1 0 16,-9 0-2-16,-2 2 0 0,-6 3 0 15,-6-1 0-15,-8 2 1 0,-8 1-1 16,-13 0 1-16,-9 0-1 0,-9 5 0 16,-7-3 0-16,-3 3-12 0,-3 0 13 15,-2 1-2-15,-1-1-40 0,0 4-28 16,0-3-34-16,-1 0 5 16,1 0-74-16,0 0-72 0,1-2-15 15</inkml:trace>
  <inkml:trace contextRef="#ctx0" brushRef="#br0" timeOffset="101112.6879">26765 14358 182 0,'0'0'0'0,"0"0"212"0,0 0-112 15,0 0 1-15,0 0-47 0,0 0-13 16,0 0 10-16,0 0-3 16,0 0-8-16,-6-13-10 0,6 13-12 15,0 2-1-15,0 4-11 0,0 0-4 16,0 0 0-16,4 6 0 0,0 1 1 15,0 2-2-15,1 2 1 0,-2 0-2 16,0 3 0-16,-1 1 1 16,-1-1-1-16,-1 1 0 0,-1-2 0 15,-6 0-1-15,-2 1 1 0,3-2 0 16,0 1-6-16,0-6 4 0,0 4 1 16,4-5 2-16,-1-4-2 0,-1-2 1 15,3-1 0-15,1-3 0 0,0-2 0 16,0 1-1-16,0-1 1 15,3 0 12-15,0-4 4 0,-1-4-2 16,0 4-5-16,-2-3-6 0,1-2 2 16,-1 2 6-16,0-5 3 0,0 2 4 15,0-1 12-15,1-4-5 16,3 2-9-16,-2-3-4 0,0-3-7 16,0 0-2-16,-2-2 4 0,4 2-2 15,0-2-1-15,-1-1-1 0,0 0 5 16,3 2 4-16,1 2 5 0,0 1-2 15,1 0-1-15,-1 5-5 16,2 1-1-16,1-1 0 0,1 3 1 16,1-2-2-16,0 2 2 0,4 1-4 15,-2 3 3-15,-1 2-3 0,-2 3-2 16,-1 0 1-16,1 5-1 0,-4 1-2 16,0 3 4-16,0-3-4 0,-5 3 0 15,0-2 0-15,1 0 0 16,0 1-2-16,-3-1 2 0,0 1 1 15,0-2-3-15,-3 3 2 0,0-1 0 16,-1 0-1-16,-3 3-3 0,1-3 4 16,-2 2-2-16,-4-2-5 0,1-1 0 15,-1-1-1-15,1-1 5 0,1 0-7 16,0-4-15-16,1 0-12 16,5 1-12-16,2-1-41 0,-1-1 13 15,1 0-11-15,2 0-74 0,0 0-24 16,4 0-19-16</inkml:trace>
  <inkml:trace contextRef="#ctx0" brushRef="#br0" timeOffset="101819.8747">27119 14233 407 0,'0'0'0'0,"0"0"223"0,0 0-138 16,0 0-5-16,0 0 0 16,0 0-32-16,0 0-26 0,0 0-14 15,0 0-7-15,-10 14 1 0,10 7 0 16,0 2 0-16,0 4 0 0,0 1-2 16,0 1 0-16,0 1 2 0,0 1-3 15,0-2 2-15,-2-3 0 0,0 2-2 16,0-4-30-16,0-2 13 15,-1 0-11-15,0-3-8 0,-2-3-17 16,0 1-4-16,1-5 46 0,-1-2 13 16,1-3-1-16,1-2 0 0,1-2 14 15,0 0-3-15,2-3 0 0,-2 1-7 16,2-1-2-16,0 0 5 16,0 0 15-16,0-3 49 0,4-3-46 15,-2 0-8-15,2-5 4 0,1 3-2 16,-1-6 3-16,4 0-8 0,-2-2-1 15,3 0 7-15,0 1 7 0,1-1 1 16,-1 1-1-16,2 2 6 16,0 1-5-16,-2 2-5 0,-1 2-6 15,0 2-7-15,-4 4-4 0,-1 2 0 16,2 0-3-16,0 2-2 0,-1 7 0 16,3 1-1-16,-3 1 0 0,1 2 1 15,-1 2-1-15,2 2 0 16,-2 0 0-16,1-1-1 0,2 1 1 15,0-3 0-15,0 3-28 0,0-2 13 16,2-1-2-16,-1-3 10 0,1-2-6 16,0-1-28-16,-2-3 4 0,-2-2-27 15,1-1-23-15,-1-2-45 16,1 0-64-16,0-2-214 0</inkml:trace>
  <inkml:trace contextRef="#ctx0" brushRef="#br0" timeOffset="102079.3987">27385 14521 495 0,'0'0'0'0,"0"0"211"16,0 0-150-16,0 0 5 0,0 0-3 15,0 0-44-15,0 0-13 16,0 0-3-16,0 0-1 0,33 68 1 15,-28-55-2-15,1 3-1 0,0-2 0 16,3 1 1-16,1-4-1 0,1-5 0 16,-1 0 0-16,1-3-10 0,-1 1-17 15,3-2-45-15,-1-2-26 0,-1 0-25 16,2-7-73-16,1-1-10 16</inkml:trace>
  <inkml:trace contextRef="#ctx0" brushRef="#br0" timeOffset="102291.1203">27669 14528 267 0,'0'0'0'0,"0"0"201"0,0 0-71 16,0 0-24-16,0 0 19 0,0 0-9 16,0 0-42-16,0 0-43 0,8-20-27 15,-17 35-1-15,-2 3-1 0,-2 0-2 16,-2 4 0-16,-6 3 2 0,3-2-2 16,-1 3 0-16,0-2 0 0,-1-1-5 15,2 2-1-15,1-3-8 0,2 1-12 16,4 0-4-16,2-3-8 15,0-2-37-15,2-2-36 0,2-2-18 16,-1 0-26-16,-1-4-15 0,1-3-128 16</inkml:trace>
  <inkml:trace contextRef="#ctx0" brushRef="#br0" timeOffset="102795.8296">27830 14474 276 0,'0'0'0'0,"0"0"230"0,0 0-121 16,0 0-33-16,0 0 4 15,0 0-12-15,0 0-28 0,0 0-6 16,0 0 1-16,3-50-4 0,-6 46 3 16,3 4-6-16,-2-2-13 0,-3 2 3 15,0 0-7-15,-2 3-8 0,0 4 0 16,-1-2-4-16,0 1 1 16,2-2 0-16,2 0 0 0,2 2 0 15,2 3-3-15,1 1 0 0,3 1 3 16,4-3 0-16,3 3 0 0,0-3 0 15,4 4 0-15,-3-1 0 0,2-1 2 16,-1 1-2-16,0 1 0 16,-5-1 1-16,-1 1-1 0,-2 3 1 15,-4-4-1-15,1 3-1 0,-2-3 1 16,0-4 0-16,0 0 2 0,0 0-2 16,-3 0 6-16,0-2 10 0,-2-2 2 15,-2 0-5-15,0-3-7 0,0 0-4 16,0 0-1-16,-4 0-1 15,4-2 0-15,-3-1-42 0,2 1-35 16,0 1-39-16,2-2-24 0,4 3-57 16,-2-2-204-16</inkml:trace>
  <inkml:trace contextRef="#ctx0" brushRef="#br0" timeOffset="102991.4825">27987 14562 640 0,'0'0'0'0,"0"0"136"16,0 0-87-16,0 0-30 0,0 0 2 15,0 0-2-15,0 0-12 0,0 0-5 16,0 0-2-16,5 111 0 16,-5-110-39-16,0-1-27 0,2 0-4 0,4-8-4 15,-2-3-11-15,6 0-51 16,-3-6-229-16</inkml:trace>
  <inkml:trace contextRef="#ctx0" brushRef="#br0" timeOffset="103124.2147">28088 14404 542 0,'0'0'0'15,"0"0"105"-15,0 0-52 0,0 0-40 16,0 0-12-16,0 0-2 0,0 0-122 16,0 0 49-16,-13-13 0 0,9 23-23 15,3-1-62-15</inkml:trace>
  <inkml:trace contextRef="#ctx0" brushRef="#br0" timeOffset="103751.6879">28160 14505 262 0,'0'0'0'0,"0"0"58"16,0 0-44-16,0 0-13 0,0 0 1 15,0 0 16-15,0 0 5 0,0 0-14 16,0 0-7-16,-36 82-1 0,36-69 2 16,0-2 17-16,7 0 8 0,3-4-15 15,0-3-9-15,8 2-4 16,2-6 0-16,6 0 0 0,5 0 20 16,0-6-8-16,-3 0 34 0,-6-3 27 15,-6 0-10-15,-2 2 33 0,-5-2-4 16,-2 2-18-16,-2-2-11 0,-1 2-15 15,-3-1-2-15,-1 0 0 0,-1 0-19 16,-4 3-10-16,-2 1-10 16,-1 3-4-16,0 1-2 0,-4 0-2 15,1 3 1-15,0 1 0 0,0 7-29 16,1-4 22-16,4 5 2 0,2-1 1 16,0-1-4-16,4 4-13 0,1-3-26 15,5 0-2-15,0 0 11 16,0-5 14-16,2 1 19 0,0-6 4 15,2 2 1-15,-3-3 0 0,2 0 0 16,1 0 0-16,-1-3 0 0,2-5 3 16,1 1 2-16,3-4 10 0,0-3 7 15,3-2-11-15,1-4-6 0,-6-4 9 16,5-1 12-16,-2-3-12 16,2-6-4-16,-1-2 0 0,-2-5-7 15,-1 0 0-15,-3 2 4 0,-1 0 12 16,0 6 6-16,-3-3 0 0,-2 6-5 15,0 4-2-15,-3 1-9 16,-1 6-6-16,-1 3 1 0,0 7 0 16,-2 3 1-16,-2 4-2 0,-2 2 6 15,0 13 0-15,-1 6-8 0,1 12-1 16,0 7 0-16,1 9 3 0,2 1-4 16,2 4-8-16,1-1-9 0,0-2 5 15,5-6 9-15,1-7-9 0,3-5-75 16,0-2-76-16,-1-5-81 15,-1-1-158-15</inkml:trace>
  <inkml:trace contextRef="#ctx0" brushRef="#br0" timeOffset="106058.3948">26926 13091 549 0,'0'0'0'15,"0"0"135"-15,0 0-74 0,0 0-25 16,0 0 12-16,0 0-10 0,0 0-19 15,0 0-9-15,4 4 9 0,0 4 0 16,-1 4 3-16,1 1 5 16,0 5-12-16,-1 2-11 0,1 4-3 15,-2 2 1-15,-2 2-1 0,0-3-1 16,-7-1 0-16,0 1 2 0,0-4-2 16,-1-4 0-16,4-1 0 0,-1-4 0 15,3 0 0-15,2-4 0 0,0-2 0 16,0-1 0-16,0-4-5 15,-1 4 0-15,1-1 3 0,0-2 2 16,0 1 0-16,5-1 0 0,2-1 0 16,3-1 0-16,3 1 5 0,-1-1 4 15,7 0 6-15,0-5 13 0,3-3 11 16,8-1 7-16,-1-3-9 16,2 3-2-16,-1-1-17 0,-6 1-14 15,-2 5-2-15,-5 2-3 0,-3 2 2 16,-5 0 2-16,-4 0-4 0,1 0 2 15,0 0 0-15,-1 0-1 16,0 0 0-16,0 0 2 0,-2 0-2 16,0-1 4-16,0 0-3 0,-1-2 0 15,1 0 1-15,-2-2 0 0,0 0 0 16,0 1 4-16,1 0 8 0,0-2-1 16,0 2-8-16,1-1-1 0,-2 0 0 15,1-1-1-15,1-1-1 16,0 0-2-16,-1-2 0 0,2 1 1 15,2 0-1-15,-1-1 0 0,2 1 0 16,-2-1 0-16,1 0 0 0,0-1 0 16,-1 2 0-16,-3 0 0 0,0-1 2 15,-2-1-1-15,0 0-1 16,2 2 0-16,-2-3 0 0,0 6 0 16,3-3 0-16,-3 2 0 0,2 0 1 15,-2-2-1-15,0 2 0 0,0-3 0 16,0 2 0-16,-1-1 1 0,-3 2-1 15,2 3 0-15,-2-2 0 0,-3-2 1 16,1 3-1-16,-1-1 0 16,-1 3 0-16,1 1 0 0,-2-1-2 15,-1 0 0-15,0 2 0 0,0-5 0 16,-1 4 2-16,4-2 0 0,-2-1 0 16,0 0 0-16,0 2 0 0,-3-2 0 15,1 2 0-15,-4 1-7 16,-3 0-3-16,-2 1 8 0,-3 0 2 15,1 0 0-15,-3 2-2 0,4 4 1 16,5-1-67-16,-2 3 21 0,5-2-12 16,5 0-33-16,0 1 9 0,6-2-81 15,2 4-136-15</inkml:trace>
  <inkml:trace contextRef="#ctx0" brushRef="#br0" timeOffset="106591.5096">27499 13065 527 0,'0'0'0'16,"0"0"262"-16,0 0-170 16,0 0-23-16,0 0 5 0,0 0-4 15,0 0-10-15,0 0-19 0,0 0-10 16,48-85-10-16,-49 85-13 0,-5 7-6 15,0 9-3-15,1 3-1 0,1 6 3 16,1 5-1-16,3-1 0 16,0 2 0-16,-1-3 2 0,-1-2-2 15,-1-2 0-15,0 0 2 0,0-1-2 16,-1-1 0-16,-1-1-1 0,-1-4-9 16,-3-2-2-16,3 0 1 0,1-3 5 15,2-2 4-15,2-4 2 0,1-3 0 16,3-3-4-16,3 0 4 15,9 0 8-15,4-3 9 0,6-2-2 16,4-2-2-16,5 1-8 0,-2 0-5 16,-1 0 0-16,-1 1-47 0,-7 0-57 15,-2 4-72-15,-6 1-41 16,-3 0-22-16,-2 0-183 0</inkml:trace>
  <inkml:trace contextRef="#ctx0" brushRef="#br0" timeOffset="109048.9933">26649 11503 459 0,'0'0'0'0,"0"0"150"0,0 0-106 16,0 0-23-16,0 0 16 0,0 0-3 15,0 0 0-15,0 0 15 0,0 0-17 16,85-41 1-16,-68 41 7 16,-1 0-11-16,4 0-1 0,3 2 11 15,3 0-6-15,7-2 9 0,2 0 7 16,7 0-13-16,7-2-9 0,3-2-15 16,5 2-5-16,3 1-5 0,0-2 0 15,1 2-1-15,-3-1 0 16,-2 0 0-16,-3 0-1 0,-2 2 0 15,0-1 1-15,-3-2 0 0,2 3 24 16,-1-3 5-16,2 2-11 0,5-1-5 16,-2-1-6-16,0 2-4 0,-1 1-3 15,-7 0 0-15,-6 0 0 16,-7 4-1-16,-6-1 0 0,-7 3-4 16,-3-1 1-16,0-2 2 0,0 0 2 15,1-2 0-15,1 0-2 0,0-1 2 16,2 0 0-16,-2 0-1 0,-2 0 0 15,-2-2 1-15,-2 1-1 0,-4-4 0 16,0 5 1-16,0-1-2 16,-2-2 2-16,2 3-1 0,0-1 0 15,5-2 0-15,2 3 13 0,-1-4-6 16,1 2-5-16,-1 2-1 0,-7-2-2 16,0 2 1-16,-4 0 0 15,0 0-3-15,-3 0 2 0,-1 0-3 16,1 0-7-16,-1 0-7 0,0 0-9 15,0-1-26-15,0 1 1 0,0 0 4 16,0 0-4-16,0 3 18 0,-6-1 2 16,-2 5-28-16,-2-2-88 0,-3 0-151 15</inkml:trace>
  <inkml:trace contextRef="#ctx0" brushRef="#br0" timeOffset="109987.6304">27079 12156 561 0,'0'0'0'0,"0"0"192"15,0 0-78-15,0 0-50 0,0 0-18 16,0 0-10-16,0 0-13 16,0 0 2-16,0 0 15 0,9-117 0 15,-6 99-11-15,-1-2-7 0,1 2-4 16,3-5-4-16,-1 0 0 0,2-2 0 15,0 0-1-15,1 2-6 0,1-1-4 16,-1 0 0-16,2 2 1 16,-2 2 0-16,-1 2 0 0,0 1 2 15,1 0-1-15,-3 7-2 0,0-2 1 16,-3 5-1-16,-2 4-1 0,0 0 0 16,2 3 1-16,-2 0-3 0,2 2 0 15,-1 6-3-15,1 5 3 0,1 8 0 16,-3 4 0-16,2 6 0 15,3 3 0-15,-3 2 0 0,1-2-6 16,0 3 1-16,-1-5 3 0,1-3 0 16,0-4-2-16,1-6 4 0,3-3 0 15,-3-5 0-15,1 1-1 0,-2-3 1 16,0-3 1-16,1-2-1 16,-1 0 0-16,0-2 0 0,2-2 0 15,-3 0 0-15,1-2 1 0,3-3-1 16,-1-4 9-16,3-4-3 0,3-3 2 15,2-3 1-15,4-6 0 0,0-5-3 16,6-1 1-16,1-7 3 16,5 1 1-16,-2 6-8 0,-5 2-2 15,-4 7 0-15,-8 4-2 0,-4 7-23 16,-5 1 3-16,1 6-9 0,0 0-52 16,0 1-59-16,1 3-37 0,2 0-132 15,0 0-151-15</inkml:trace>
  <inkml:trace contextRef="#ctx0" brushRef="#br0" timeOffset="110760.5325">27852 11789 542 0,'0'0'0'0,"0"0"224"15,0 0-143-15,0 0-38 0,0 0 7 16,0 0-5-16,0 0-26 0,0 0-17 16,0 0-1-16,5 3 0 0,-7 15 0 15,-2 1-2-15,3 6 2 16,-2-3 0-16,0 2-1 0,-5 1 0 16,0-3 3-16,-2 2-4 0,2 0 2 15,-2 0 0-15,1-2-2 0,1-1 1 16,1 1 0-16,-3-5 0 0,3 0-7 15,4-2 4-15,2-1 3 0,1 1 0 16,3-5-2-16,5-3 2 16,3-1 4-16,3-1 11 0,5-2 27 15,-1 1-1-15,3-4-15 0,2 0-9 16,0-4-14-16,-2-2-1 0,0 0-4 16,-1 2-21-16,-7-2-62 0,-1-1-41 15,-5 4-41-15,-2-3-2 0,1-2-109 16</inkml:trace>
  <inkml:trace contextRef="#ctx0" brushRef="#br0" timeOffset="111899.2803">26844 10337 259 0,'0'0'0'0,"0"0"113"15,0 0-97-15,0 0-2 0,0 0 7 16,0 0-1-16,0 0-1 16,0 0-3-16,0 0 15 0,-11 13 24 15,8-12 1-15,1 1-9 0,1 1-2 16,1 0-17-16,0 0-9 0,0 1 4 16,4 0 16-16,3 2-2 0,2-1 4 15,3 0-5-15,8 1-2 16,4-1 8-16,10-1-5 0,3-4 1 15,10 2 4-15,9-2-4 0,5-2-10 16,3-3-4-16,1-3-5 0,2 2-5 16,-3-1-6-16,2 0-4 0,-1 4 1 15,-2-2 1-15,1 2 1 0,-2 0 0 16,-2 2 1-16,2 1-3 16,-4-2 0-16,1 2 3 0,-7-1-3 15,0-2-3-15,-4 2-1 0,-5-2 0 16,-5 3 1-16,-4 0-4 0,-7 0 4 15,-4 1-2-15,-3 4 0 0,-4-3 0 16,2 4 2-16,-2-3-3 16,5-1 2-16,-2-1-2 0,0-1 1 15,1 0 0-15,-4 0 2 0,-1-1-3 16,-7 1 2-16,-1 0-1 0,-1 0 0 16,-1 0 0-16,-2 0 1 0,2 0-1 15,0 0 0-15,3 0 0 0,5 0 0 16,1 0 16-16,1-2-9 15,1-1-3-15,-1 3-2 0,-3 0-1 16,-1 0-1-16,0 0 0 0,-4 0 0 16,1 0 1-16,0 0-1 0,-1 0 2 15,3 0-2-15,-3 0-2 0,2 0 3 16,-3 0-1-16,-1 2 0 16,0 1 0-16,-4-3 0 0,0 4-17 15,0-1-1-15,-1 2-10 0,0 0-19 16,-2 1-41-16,-4 2-63 0,-2 0-7 15,0 2-53-15,-3-1-68 0</inkml:trace>
  <inkml:trace contextRef="#ctx0" brushRef="#br0" timeOffset="115504.6673">26997 10671 499 0,'0'0'0'16,"0"0"8"-16,0 0 34 0,0 0-5 15,0 0-5-15,0 0 1 0,0 0-2 16,0 0-9-16,-22 0 5 16,27 0 26-16,3 3 27 0,1 3-29 15,-2 1-10-15,-1 5 2 0,-1 4-7 16,0 3-15-16,-2 3-9 0,0 2-3 15,-3 1-3-15,0-2-1 0,0 3-4 16,0-4 0-16,2-3-2 16,2-3 2-16,0-3 0 0,-1-4-1 15,0 1 1-15,-1-4-1 0,0 1 0 16,2 1 1-16,-4-3-1 0,1 1 0 16,4 1 0-16,-3-4-1 0,-1 2 1 15,0 0-21-15,-1-4-26 16,0-1-29-16,0 0-36 0,2 0-67 15,-2-6-101-15</inkml:trace>
  <inkml:trace contextRef="#ctx0" brushRef="#br0" timeOffset="115760.2082">26832 10620 682 0,'0'0'0'0,"0"0"93"15,0 0 26-15,0 0-42 0,0 0-5 16,0 0-18-16,0 0-29 0,0 0-12 16,0 0-6-16,230-30-4 0,-200 22-2 15,-4 4 0-15,-4 1-2 0,-3 2-59 16,-4-1-25-16,-2 2-55 15,-5 0-138-15,-2 2-10 0</inkml:trace>
  <inkml:trace contextRef="#ctx0" brushRef="#br0" timeOffset="116130.0047">27281 10670 491 0,'0'0'0'0,"0"0"125"16,0 0-48-16,0 0-22 0,0 0 4 15,0 0-27-15,0 0 2 0,0 0 7 16,0 0-15-16,33 181-5 0,-31-167-2 16,-1-3-9-16,-1 2-4 0,0-7-2 15,0 2-3-15,-3 0 0 0,-2-5 1 16,2 5-2-16,-4-5 0 0,4 0 3 15,0-3-2-15,0 0 2 16,0 0 3-16,3-4-5 0,0-6 0 16,0-3-1-16,7-1 0 0,4-1 1 15,2 0-1-15,3-1 0 16,2-1 0-16,0 1 0 0,-1 1 0 16,1 4 1-16,-3 1-1 0,-1 6 24 15,-2 3-24-15,-3 1 0 0,3 2-19 16,-3 4-40-16,-1 1-71 0,0 0-50 15,-2-2-100-15</inkml:trace>
  <inkml:trace contextRef="#ctx0" brushRef="#br0" timeOffset="116661.9904">27613 10771 784 0,'0'0'0'0,"0"0"37"15,0 0 26-15,0 0-30 0,0 0-16 16,0 0-14-16,0 0-2 0,0 0-1 16,-58 25 0-16,47-16 3 0,2 0 4 15,3 1 4-15,0-4-7 16,2 1-4-16,-1-1 0 0,4 2 2 16,1-2-2-16,0 4 0 0,0-2 1 15,1-1-1-15,3 0 0 0,2 0 1 16,1 0-1-16,-1-2 6 0,4-4 8 15,-1 1-3-15,0-2 3 0,0-2 2 16,2-2-3-16,0-6-4 16,-1-1-5-16,2 2-1 0,-4-4-3 15,1-2 0-15,-1 5 4 0,-2 3-1 16,-2 1 7-16,0 3 4 0,-1 3 12 16,2 0-6-16,-1 3-11 0,2 3-2 15,-2 3-1-15,0 2-2 16,0-4 0-16,-1 6 1 0,0-5-3 15,-1 1 0-15,1-3 0 0,-2 0-1 16,0-4 0-16,0 0-1 0,-1 0 0 16,2-1 0-16,-2 0 0 0,0-1-20 15,0 0-8-15,-3 0-1 0,2-2-9 16,1 0-6-16,0-2 13 16,0 0 12-16,5 2 12 0,0-2 5 15,3 2 1-15,0-1 0 0,1 1 0 16,1 2 2-16,-2-1-1 0,3 1 0 15,-3-2 0-15,-2 2 0 0,0 0-2 16,-2 0 1-16,0 0-103 16,1 0-130-16,-1 0-106 0</inkml:trace>
  <inkml:trace contextRef="#ctx0" brushRef="#br0" timeOffset="117019.154">27916 10753 656 0,'0'0'0'0,"0"0"42"16,0 0 52-16,0 0-41 0,0 0-21 15,0 0-19-15,0 0-10 0,0 0-2 16,0 0 9-16,-55 5 6 16,46 6-1-16,2-2 7 0,6 2-6 15,1 0 0-15,1 0 0 0,9 0-1 16,0-2-4-16,3 0 4 0,3-2-3 15,-2 2-2-15,3-3 4 16,0 4 4-16,-2 0-3 0,-1-3 0 16,-3 3-2-16,-5-4-5 0,-3 0-4 15,-3-2 3-15,0 3 11 0,-3-4 7 16,-3 0-1-16,-2 0-6 0,-2-2-8 16,0-1-5-16,1 1-2 0,-1-1-4 15,0 0 2-15,-1 0-2 16,1-2-58-16,2-1-10 0,2 3-49 15,-1-3-45-15,4 0-44 0,2-4-16 16</inkml:trace>
  <inkml:trace contextRef="#ctx0" brushRef="#br0" timeOffset="117536.4826">28106 10693 643 0,'0'0'0'0,"0"0"52"15,0 0 52-15,0 0-11 0,0 0-27 16,0 0-28-16,0 0-7 0,0 0-3 16,-1 219-20-16,-5-190 0 0,2-4-1 15,-2-2-1-15,1-1 0 0,0-3-3 16,-1-2 0-16,-1-2 5 0,2-3-2 15,-2-5 1-15,2-3-3 16,1-2-2-16,-1-2 3 0,3 0-3 16,0 0 3-16,-2-5-1 0,2-1-2 15,0-2 0-15,2-9 0 0,0 0 1 16,5-3-1-16,1-5-1 16,3 0 4-16,2-6-4 0,1 1-1 15,5 3 0-15,2-2 1 0,1 10-1 16,-1-1-2-16,-3 5 3 0,2 3-2 15,-4 1 2-15,-2 5-1 16,-4 4 0-16,-2 2 0 0,-1 0 3 16,0 5 0-16,-4 2 4 0,-1 2 0 15,0 1-3-15,0 0 2 0,-1 3 1 16,-6-3-1-16,-2 1-2 0,1-2-2 16,-4-2-2-16,3 0 0 0,1-2 2 15,3-2-2-15,3-2-19 0,-1-1-46 16,3 0-23-16,0-1 4 0,0-2-53 15,8 0-11-15,3-2-13 16,1 1-137-16</inkml:trace>
  <inkml:trace contextRef="#ctx0" brushRef="#br0" timeOffset="117981.5619">28327 10776 637 0,'0'0'0'0,"0"0"208"15,0 0-116-15,0 0-21 0,0 0-32 16,0 0-24-16,0 0-7 0,0 0 2 15,0 0-2-15,-3 40-5 16,3-30-1-16,0 1-2 0,2-5 0 16,3-2 3-16,-1 0-1 0,3-4 8 15,-1 0 13-15,2 0 10 0,1-5-6 16,-3-1-20-16,0 0-4 0,2-2-1 16,-2 1 0-16,-2-1-1 0,0 0 1 15,-2-1-2-15,0 4 0 0,1 0 0 16,-2 1 1-16,1 2 0 15,1 2-1-15,-2-2 0 0,3 2-3 16,1 0 2-16,3 0 0 0,1 5 1 16,3 0 0-16,-2 2 0 0,0 0 7 15,-1 4 2-15,0 0 4 16,-5 4 2-16,-1-5-1 0,-3-1-9 16,0 0-2-16,-2-3 0 0,-2 1 2 15,0-2-3-15,1-2 1 0,0-3-1 16,1 0 2-16,2-7 2 0,0 0-6 15,2 0 0-15,7-1 0 0,-2 2 0 16,3-1-2-16,-1 4 2 16,2 2 0-16,-1 1 0 0,0 0-3 15,-2 1 2-15,3 2-21 0,-2 0-70 16,-2 1-25-16,-1-1-7 0,-1-3-116 16,1 0-33-16</inkml:trace>
  <inkml:trace contextRef="#ctx0" brushRef="#br0" timeOffset="118257.0247">28700 10558 492 0,'0'0'0'0,"0"0"108"0,0 0-35 16,0 0 18-16,0 0 0 16,0 0-35-16,0 0-16 0,0 0-2 15,0 0-4-15,19 171-9 0,-11-144-3 16,0-3-10-16,-2-4-7 0,3 1-4 16,-6-2 1-16,2-5-1 0,-2-3-1 15,0-4 0-15,-2-3-52 0,0-1-10 16,-1-3-8-16,0 0-38 15,-5-7-143-15,-5-3-60 0</inkml:trace>
  <inkml:trace contextRef="#ctx0" brushRef="#br0" timeOffset="118429.0224">28543 10693 793 0,'0'0'0'15,"0"0"106"-15,0 0 34 0,0 0-26 16,0 0-45-16,0 0-12 0,0 0-17 15,0 0-5-15,0 0-17 16,195 14-14-16,-173-9-3 0,-6 1-2 16,-1 2-126-16,-2 0-36 0,-5 0-89 15,-4-3-145-15</inkml:trace>
  <inkml:trace contextRef="#ctx0" brushRef="#br0" timeOffset="119542.1555">30052 10718 444 0,'0'0'0'0,"0"0"232"0,0 0-116 16,0 0-27-16,0 0-25 16,0 0-30-16,0 0-18 0,0 0-15 15,0 0 7-15,16-6 11 0,-16 39 5 16,2 8-1-16,0 1-2 0,1 5 6 16,1-3-12-16,1-1-8 0,-2-2 1 15,0-4-7-15,-3-8 0 16,0-2 1-16,1-8-2 0,1-6 0 15,0-1 0-15,-2-6 0 0,0-3 0 16,0-3-63-16,0 0-34 0,-2-4-66 16,-5-5-222-16</inkml:trace>
  <inkml:trace contextRef="#ctx0" brushRef="#br0" timeOffset="119721.7263">29839 10735 645 0,'0'0'0'0,"0"0"245"0,0 0-147 16,0 0-36-16,0 0-25 0,0 0-23 15,0 0-12-15,0 0-1 0,0 0-2 16,288 45-26-16,-253-31-31 0,4 4-44 16,1-6-42-16,-1-1-57 0,4-3-147 15</inkml:trace>
  <inkml:trace contextRef="#ctx0" brushRef="#br0" timeOffset="120029.7397">30745 10794 569 0,'0'0'0'0,"0"0"64"16,0 0 33-16,0 0-32 16,0 0-16-16,0 0 1 0,0 0-23 15,0 0 11-15,0 0 9 0,-22-23-9 16,5 27-7-16,-3-1-11 0,-1 5-11 15,-1-1-4-15,-3 3-1 0,0 5-3 16,0-2-1-16,-1 3 0 0,6 1 4 16,4 1-4-16,3 3 0 15,3 0 0-15,8 2-1 0,2-1 2 16,0 1 5-16,10-3 5 0,3 0 9 16,8-2 14-16,4-2-10 0,6-1-8 15,3-3-13-15,3-1-3 16,6-1 0-16,-3-3-88 0,3-5-45 15,-2 0-57-15,-6-2-99 0</inkml:trace>
  <inkml:trace contextRef="#ctx0" brushRef="#br0" timeOffset="120739.3518">31158 10843 626 0,'0'0'0'16,"0"0"27"-16,0 0 46 0,0 0 18 15,0 0-6-15,0 0-47 0,0 0-15 16,0 0-8-16,0 0 4 16,13 303-11-16,-10-287-3 0,1-6 2 15,-3-1 8-15,-1-3 8 0,0-3 7 16,0-3 23-16,0 0 11 0,0 0-35 15,0-3-25-15,-1 0-1 0,-2 1-2 16,3 1-1-16,-1 1 0 0,1 0 0 16,0 0 0-16,0 0-2 15,-1 0 2-15,1 2-2 0,0-1 3 16,-2-1 0-16,2 1-2 0,-2-1 2 16,-1 2 0-16,1-2-1 0,0 0 0 15,1 0 8-15,0 0 11 0,0-2 15 16,0-3-19-16,1-1 1 15,0-4-1-15,2-5-4 0,1-2 7 16,3-5 2-16,-1 1-8 0,4-6-1 16,1-2-3-16,1-3 1 0,3-4-2 15,3-1 0-15,3-2-4 0,7 0-3 16,0-2 0-16,2 8 0 16,-2 7 0-16,-2 2 2 0,-3 11 4 15,-7 3 9-15,-6 6 4 0,-4 4-15 16,-4 6-8-16,0 7 3 0,-1 4 2 15,-3 5-1-15,-6 2 0 16,-3 0 0-16,1-3 0 0,-4-3 0 16,-3 0 1-16,-2-2-2 0,-2-5 1 15,0 1 0-15,2-5-13 0,0-3-23 16,1-2-12-16,2-2-15 0,0 0-22 16,4 0-22-16,1 0-82 0,4-2-209 15</inkml:trace>
  <inkml:trace contextRef="#ctx0" brushRef="#br0" timeOffset="123434.4944">32029 10453 646 0,'0'0'0'0,"0"0"5"0,0 0-3 15,-54 54 3-15,34-14 6 0,-3 10 11 16,-1 6 14-16,-3 6 0 16,-2 1 14-16,3-1 19 0,-5-2-14 15,1-4-15-15,0-5-18 0,-2-1-16 16,0-4-5-16,2-3 0 0,0-2 2 15,4-7-3-15,1-4 0 16,7-1 1-16,7-8-1 0,0-4-26 16,5-6-12-16,4-3-40 0,0-2-56 15,2-2 24-15,0-4-64 0,0 0-73 16</inkml:trace>
  <inkml:trace contextRef="#ctx0" brushRef="#br0" timeOffset="124093.1907">32144 10780 530 0,'0'0'0'0,"0"0"46"16,0 0-16-16,0 0 13 15,0 0-8-15,0 0-17 0,0 0-7 16,0 0 1-16,0 0-2 0,-23 209-3 16,4-170 1-16,4-3 1 0,-4-4-3 15,8-6 2-15,2-1-4 0,-2-1-3 16,6-8 3-16,2 0 12 16,3-4 6-16,0-5-2 0,4 0 15 15,0-1 7-15,3-2-7 0,5-3-12 16,0 2-3-16,6-3 6 0,-3 0-12 15,3-3-6-15,2-5 1 0,-3-3 2 16,4-1-3-16,-3-3-1 16,4-3-2-16,2-1-5 0,2-6 0 15,-1-1 9-15,-2-2-1 0,-3 0-3 16,-9 3-1-16,-3 1-2 0,-6 5 0 16,1 3 2-16,0 7-3 0,-3 2 3 15,2 7 8-15,-2 0-2 16,-2 3-7-16,-2 8-2 0,-4 7-2 15,6 6-1-15,0 1 3 0,1 0-1 16,0 0-1-16,1-2 2 0,0-1-1 16,6-4 1-16,2 0 0 0,1-6-2 15,1-3 2-15,-2 1-1 16,1-4 0-16,-3 2-129 0,1-3 22 16,3-5-109-16,-3 0-146 0</inkml:trace>
  <inkml:trace contextRef="#ctx0" brushRef="#br0" timeOffset="124697.6839">32638 10840 501 0,'0'0'0'0,"0"0"0"0,0 0-4 16,0 0 4-16,0 0 35 0,0 0-11 15,0 0 4-15,0 0 1 0,3 11 7 16,-3-9-3-16,0-2 6 0,0 0 7 16,0 0 12-16,0 0-10 15,0-2-17-15,0 1-14 0,0-3 2 16,0 2 1-16,0 1 1 0,0 1-6 16,0 0-8-16,-1 0 0 0,0 0 1 15,1 0-2-15,0 0-1 0,0 1-2 16,-1 2-3-16,-1 0 0 0,2 4 0 15,0 4 1-15,0 5-1 0,1 8 0 16,0 4 7-16,-1 7 23 16,-6 2-7-16,-2 5-8 0,-5-2-2 15,2-2 3-15,-1-2-5 0,0-6-3 16,1-1-1-16,2-5-3 0,0-3 1 16,1-3-3-16,2-5-2 0,4 0 0 15,2-6 2-15,-1 0-3 16,-2-1 0-16,2-6-2 0,1 0-3 15,0 0 4-15,2-6 4 0,8-2 7 16,3-4-7-16,6-2 5 0,3-5 9 16,6 2-3-16,5-8-7 0,6 0-3 15,2-3 3-15,6-5 10 0,-1 2 4 16,2-5 1-16,-3 0-1 16,-7-2-8-16,-7 2 5 0,-9 0-8 15,-11 0-5-15,-9 5-1 0,-4 5-1 16,-9 3-1-16,-7 6 0 0,-1 4-1 15,-2 3 0-15,-6 6-14 16,-1 6-27-16,-1 8-8 0,-2 9-19 16,3 0-5-16,7 0-44 0,4 5-63 15,6-2-50-15,1-1-94 0</inkml:trace>
  <inkml:trace contextRef="#ctx0" brushRef="#br0" timeOffset="125925.509">33158 10857 521 0,'0'0'0'15,"0"0"141"-15,0 0-94 0,0 0 54 16,0 0-38-16,0 0-26 0,0 0-1 16,0 0-11-16,0 0-1 0,-29 209 3 15,25-174-6-15,-2-3-11 0,2-1 3 16,0-4 0-16,0-6 0 15,1-2-1-15,-2-6-4 0,0-1-6 16,1-6 2-16,-2-1 1 0,6-3-2 16,-1-2 1-16,1 0 2 0,0 0 0 15,0 0 1-15,0-2-4 16,0-1-3-16,0-3 0 0,0-2 3 16,0-3-3-16,4-5 0 0,2 0 3 15,0-6-4-15,0-1 2 0,1-6 3 16,4-3-3-16,0-1 5 0,1-7 7 15,5 1-7-15,2 0-5 0,1-3 1 16,2 3-2-16,-1 5 0 16,-3 6 0-16,-4 10 44 0,-5 4-15 15,-1 3-3-15,1 4-5 0,2-1 4 16,-3 6-12-16,1 1-8 0,2 1-9 16,3 4 6-16,3 3 8 0,0 3-5 15,-2 1-1-15,-8 0-6 16,-2-3-1-16,-4-2 6 0,-1-2 0 15,0-2-3-15,0 0 7 0,0-2 2 16,-2 0 6-16,-2 0-2 0,2 0-10 16,1 0-3-16,-2 0 0 0,3 0 5 15,0 0-7-15,0-2 4 0,0 2-2 16,0 0-4-16,0 0 6 16,0 0-4-16,0 0-5 0,0 0 10 15,0 0-6-15,0 0-1 0,0 0 7 16,0 0-4-16,0 0-2 0,0 0 5 15,0 0-4-15,0 0-15 0,1 3 17 16,-1 1 0-16,1-1-8 16,0 2 8-16,1-1 0 0,-1 0-4 15,-1 1 6-15,0-2-1 0,0 1-1 16,0-1 0-16,0 0 0 0,0-2-3 16,0 2 6-16,0-1-2 0,0-2-4 15,0 0 6-15,0 0-4 0,0 0-2 16,0 0 3-16,0 0 0 15,0 0-20-15,0 0 18 0,0 0-1 16,0 0 0-16,0 0 6 0,1 0-1 16,-1 0-2-16,3 0 0 0,-3 0 2 15,0-3-4-15,3 1 4 0,-2 2-2 16,-1 0-1-16,1 0 2 16,0 0 5-16,-1-1-7 0,0 1 2 15,0 0 1-15,0 0-5 0,0 0 6 16,0-3-2-16,0 3-1 0,1 0-2 15,-1 0 0-15,0 0-4 0,0 0 9 16,0-1-6-16,0 1 1 16,0 0 4-16,1 0-1 0,-1 0-3 15,0 0 4-15,0 0-2 0,0 0-4 16,0 0 6-16,0 0-4 0,0 1-2 16,0 5 7-16,0-2-5 0,3 4-2 15,-1 3 8-15,-2 6-6 0,3-2 0 16,-3 1 4-16,0 1 0 15,0-1-2-15,0 2 0 0,-1-3 0 16,-3-2-2-16,-3-1 4 0,2-3 0 16,-2-3-4-16,-2-2 4 0,0-1 4 15,-4-1-1-15,-3 1 5 16,-3-3-6-16,-4 0-4 0,-2-8 0 16,0 0 10-16,1-4-4 0,3-1 1 15,-1-1-4-15,6 1-3 0,2-1 0 16,5 1 1-16,2 0-1 0,3 7-4 15,1 2 0-15,0-1-24 16,1 5-44-16,-3 9-85 0,-3 0-105 16,-5 3-136-16</inkml:trace>
  <inkml:trace contextRef="#ctx0" brushRef="#br0" timeOffset="127541.3335">27514 12155 124 0,'0'0'0'15,"0"0"50"-15,0 0 2 0,0 0 8 16,0 0-14-16,0 0-16 0,0 0 7 16,0 0 20-16,0 0-10 0,-19-47-5 15,14 46 4-15,-2-2-11 0,1 2-2 16,-2 1 14-16,1 0-15 16,-3 1-9-16,0 3 4 0,-1 0-5 15,-1 0-5-15,2 1-1 0,0 1-3 16,0 0-7-16,0 0-5 0,2-1 1 15,2 0-3-15,-1-1 1 16,3 1 0-16,1 1 2 0,0-2-2 16,2 3 0-16,-1-1 9 0,2 3 4 15,0-1 8-15,2 3 3 0,5-1 6 16,1 3-7-16,4-1 4 0,-2-3 8 16,2 2-18-16,-1-3-1 0,1 1-4 15,1-3-4-15,-1 3-8 16,-2-6 0-16,2 1 4 0,-3-4-5 15,-2 0 0-15,0 0-17 0,-2 0-24 16,1-6-32-16,0 0-19 0,-1-1-53 16,0-5-61-16,0 4-6 0</inkml:trace>
  <inkml:trace contextRef="#ctx0" brushRef="#br0" timeOffset="127609.9652">27514 12155 255 0</inkml:trace>
  <inkml:trace contextRef="#ctx0" brushRef="#br0" timeOffset="127724.6394">27514 12155 255 0,'-18'17'0'0,"18"-17"112"0,0 0-57 0,0 0 18 0,0 0-19 15,0 0-6-15,0 0 0 16,0 0 7-16,0 0 2 0,-57 9-6 16,46 0-27-16,1 1-12 0,1-1-6 15,1 0-1-15,4 2-4 0,-1-4-1 16,3 3 0-16,2-3 0 0,0-1-40 16,0 1-26-16,3-4-21 0,0 0-86 15,-2-1-52-15</inkml:trace>
  <inkml:trace contextRef="#ctx0" brushRef="#br0" timeOffset="129235.0673">29545 11803 164 0,'0'0'0'0,"0"0"114"0,0 0-46 0,0 0 3 16,0 0 3-16,0 0-8 16,0 0 8-16,0 0 5 0,6-13 4 15,-3 13 1-15,-3 1-18 0,0 11-61 16,0 9 8-16,0 11 9 0,0 7 4 15,0 3-2-15,-2 3 2 0,-2-5-3 16,4-5-8-16,0-2-3 16,0-8 0-16,0-3-6 0,0-4 0 15,4-7-3-15,-2 2-1 0,1-2-2 16,2-4 0-16,-5-4 1 0,0 0-10 16,0 3-33-16,-5-3-19 0,2 1-49 15,-4 0-58-15,-3-1-46 16,-5-3-224-16</inkml:trace>
  <inkml:trace contextRef="#ctx0" brushRef="#br0" timeOffset="129521.8776">29281 12197 658 0,'0'0'0'16,"0"0"223"-16,0 0-100 0,0 0-32 15,0 0 2-15,0 0-5 0,0 0-27 16,0 0-9-16,196-12-2 16,-159 11-16-16,-4 1-24 0,-2 0-8 15,-1 0 1-15,-3 3-3 0,2-3 0 16,-4 0 0-16,-2 0 1 0,-4-2-8 16,-4 1-5-16,-7-1-11 0,-4-1-8 15,-3 2 2-15,1-5-3 16,-1-2-18-16,-1-3-11 0,0-3-24 15,0 1-50-15,-1-2 15 0,-4-1-53 16,-5 2-121-16</inkml:trace>
  <inkml:trace contextRef="#ctx0" brushRef="#br0" timeOffset="129758.678">29293 11801 662 0,'0'0'0'0,"0"0"244"0,0 0-93 16,0 0-44-16,0 0-22 0,0 0-15 15,0 0-51-15,0 0-16 0,0 0-3 16,393-17 0-16,-351 20-41 0,-1 2-56 16,-4 0-27-16,-4 4-25 0,-1-3-81 15,-7-2-6-15,-3 2-62 0</inkml:trace>
  <inkml:trace contextRef="#ctx0" brushRef="#br0" timeOffset="130197.9228">30049 11764 591 0,'0'0'0'16,"0"0"209"-16,0 0-79 0,0 0-68 15,0 0-51-15,0 0 19 0,0 0 25 16,0 0-18-16,26 86-5 0,-27-53-8 15,-3 3-8-15,0 3-5 0,1-2-5 16,0-2-4-16,0-3 0 16,1-3 1-16,-1-2-1 0,3-6-1 15,-2-7 1-15,0-1 1 0,2-4 3 16,-2-5 0-16,0 1-2 0,0-4 2 16,2-1 6-16,-2 0 6 0,2 0 8 15,-4-7-18-15,1-5-6 16,1-1-3-16,1-9 1 0,1 2 0 15,0-6 0-15,0-3 4 0,1-3-5 16,0-3 0-16,1 2 2 0,1-1-1 16,1 2 0-16,5 1 0 0,1-2 3 15,4 8-2-15,3-1 24 0,5 6-7 16,6 2 2-16,4 2 1 16,1 7 5-16,-3 0 5 0,1 9-9 15,-6 0-9-15,-5 9-7 0,-7 5-4 16,-6 2 0-16,-7 0-3 0,-1 2 2 15,-8-2 11-15,-5 1-9 0,3-1 3 16,-5-2-5-16,2-3-1 16,-4 1 0-16,-1-3 0 0,-5 0-62 15,1 1 9-15,-4-3-25 0,3-1-59 16,2-1-50-16,-2-2-87 0</inkml:trace>
  <inkml:trace contextRef="#ctx0" brushRef="#br0" timeOffset="140355.8887">22934 11393 44 0,'0'0'0'15,"0"0"87"-15,0 0-68 0,0 0-15 16,0 0-1-16,0 0-4 16,0 0 1-16,0 0 0 0,17-20 0 15,-14 20-156-15</inkml:trace>
  <inkml:trace contextRef="#ctx0" brushRef="#br0" timeOffset="152736.1624">26923 8944 272 0,'0'0'0'0,"0"0"58"0,0 0-1 16,0 0 11-16,0 0-12 16,0 0 1-16,0 0-7 0,0 0-19 15,-38-43-6-15,35 41 5 0,1-2-1 16,0 2-6-16,0-1-7 0,0 1-5 15,-2-1 2-15,3 0 1 0,1 3-1 16,0-3-4-16,5 2 4 16,1-1 3-16,1 0 6 0,-1 2 4 15,4 0-1-15,2-2 0 0,2 2 7 16,1 0-6-16,0 0-5 0,2 0 4 16,2 2-5-16,2-2-1 0,6 0 1 15,0 0 4-15,6 0-1 0,-1-5-2 16,2 1-3-16,3 2-8 15,-2 2-6-15,1 3-3 0,0 6 0 16,-4-2-2-16,-1 2 2 0,-2-1 0 16,-2-1-1-16,1-1 1 0,-2-2-1 15,4-2 0-15,1-2 1 0,3 0-1 16,0 0 2-16,3-4 6 16,0-1-1-16,-1 2-3 0,2-2 1 15,-1 5-1-15,0 0 1 0,-1 0-2 16,0 0-1-16,0 0-1 0,-1 5-1 15,-3 1 0-15,-1-2 0 0,-4-1 1 16,-3 0-1-16,-1 0 0 16,-1-2 0-16,-3 1 1 0,4 1-1 15,2-2 0-15,-1-1 0 0,-2 0 0 16,3 0 0-16,1 0 1 0,4 0 0 16,3 0 1-16,-1 3-2 15,-1-1 0-15,-2 2 0 0,-5-2 0 16,-2 0 0-16,-1-1 0 0,-4 0-1 15,-2 1 2-15,-3-2-1 0,-4 0 0 16,-3 0 0-16,0 0 0 0,-1 0 3 16,-4 0-3-16,0 0 0 0,1 0 2 15,-1 0-3-15,4 0 2 16,3 0-2-16,-2 0 1 0,3 0 0 16,1 0 0-16,-2 0 0 0,0 0 0 15,1 0 0-15,-5 0 0 0,1 0 0 16,-3 0 0-16,2 0 0 0,-3 0 0 15,0 0-1-15,1 0 2 16,-1 0-2-16,0 0-11 0,0 0 11 16,0-2 2-16,0 2-2 0,0 0-5 15,0-1-21-15,-4 1-29 0,1 0-55 16,-1 0-15-16,0 0-98 0,-3 0-195 16</inkml:trace>
  <inkml:trace contextRef="#ctx0" brushRef="#br0" timeOffset="156065.5891">27088 9581 386 0,'0'0'0'15,"0"0"151"-15,0 0-55 0,0 0-20 16,0 0-26-16,0 0-3 15,0 0 2-15,0 0-22 0,0 0-9 16,-25-46 2-16,22 44-3 0,1 1-6 16,-5 1-6-16,3 0-3 0,0 0-2 15,-4 4 0-15,1 4 0 0,-2-1 0 16,-2 3 0-16,0 3 0 16,-4 0 1-16,2 3-1 0,-2-1 0 15,1 1 0-15,2-1 0 0,2-1-2 16,3-1 2-16,1-1-11 0,5-3 9 15,1-1 0-15,1-1-1 0,7 0 4 16,-1 0-2-16,-2-1 1 0,-1-1 0 16,2-4 0-16,-3 1-1 15,5-2 2-15,-2 0 0 0,1-3-1 16,3-5 0-16,-2 0 3 0,1-1-3 16,2-4 4-16,-3 3 3 0,0-4 4 15,1 1 4-15,-3 4-1 16,-2 2-2-16,-2 4-8 0,-1 3-3 15,1 0-2-15,1 7 0 0,2 6 1 16,0 6 0-16,2 4 0 0,-3-2 1 16,-2 0-1-16,4-6 0 0,-2-5 0 15,2 0 0-15,3-6 0 0,-3-4 1 16,3-1-1-16,2-8 30 16,0-5 23-16,-1-1-15 0,-1 0-18 15,-3-1-8-15,3 0 8 0,-5-1-6 16,0 2-2-16,0 0 3 0,-3 0-2 15,1-1-7-15,1 3-2 16,1 1 2-16,-2 3-4 0,0 4 1 16,-2 1-1-16,0 4-2 0,0 0 0 15,-2 3 0-15,1 8 0 0,0 5 0 16,-2 4-1-16,3 5 0 0,0 0 0 16,0 3 2-16,4 0-1 0,-3 1 0 15,1 1 0-15,-1 0 0 16,-1 0-1-16,3 3 2 0,-3-7-1 15,0 4-2-15,0-4 3 0,-3-2-2 16,-1 0-24-16,-3-5 13 0,3-1-2 16,-3-4-3-16,3 1 2 0,0-4-1 15,-1-5 3-15,3-5 4 0,-6-1 4 16,3 0 4-16,-1-4 2 16,2-5-1-16,2 0 0 0,-1-7 0 15,3-1 2-15,0-5-2 0,0-6 26 16,4-3-15-16,1-4 0 0,8-6-1 15,0-2 1-15,5-2 8 0,3 3-2 16,2 1 5-16,1 6 11 16,-1 6 8-16,-2 3-4 0,-1 5-9 15,-4 7-7-15,1 4-7 0,-5 6-4 16,-3 4-7-16,-1 0-3 0,-1 7 0 16,-3 4 0-16,-1 4 3 0,-1 1-3 15,-2 2 2-15,-3 1-1 16,-5 1-2-16,-3 0 2 0,-1 0 0 15,-4-1-12-15,0 1-5 0,-3-2-7 16,-1-3-21-16,0-4-4 0,3-1-24 16,3-4-31-16,3-6-8 0,2 0-6 15,6-6-83-15,3-8 6 16,1-2-56-16</inkml:trace>
  <inkml:trace contextRef="#ctx0" brushRef="#br0" timeOffset="156612.2911">27378 9557 454 0,'0'0'0'0,"0"0"322"16,0 0-196-16,0 0-48 0,0 0-7 15,0 0-42-15,0 0-8 0,0 0 2 16,0 0-4-16,45 86-5 0,-45-53-1 16,0 2-9-16,0-3-3 0,0 0 0 15,0-3 0-15,0 2 0 0,0-3-1 16,-1-2 0-16,-3-1 2 15,-3-1-2-15,1-4 0 0,-2-2 0 16,-2 0-3-16,2-3-2 0,0-3-6 16,1-2-7-16,-1-5 6 0,3-4 0 15,-1-1 4-15,3-1 7 0,0-9-1 16,0-2 0-16,1-5 2 16,2-4 0-16,0-2 0 0,2-6 8 15,5-2 11-15,1 0 6 0,3-3-5 16,2-1-9-16,-1-1 7 0,2 0 7 15,1 2 9-15,0 3 1 0,0 1-4 16,4 5-1-16,-1 2 3 16,5-1-10-16,0 3-3 0,1 1-1 15,-3 6 2-15,-1 0-12 0,-2 8-5 16,-4 1 0-16,-2 3-2 0,-1 2-3 16,-3 2 2-16,-4 6 1 0,0 3-2 15,-2 2 0-15,-2 2 2 16,-2 1-2-16,-3 0 0 0,-1 0 2 15,-1-2-2-15,-4 2 0 0,-1-2-1 16,-1-1-26-16,-4 3 9 0,-2-5 2 16,1 0-4-16,-2 0-1 0,5-6 2 15,0 2-1-15,4-4-1 16,1-1-11-16,4-1-7 0,-1-1-7 16,3-1-26-16,3-2-66 0,1-4-5 15,0 1-104-15,3-2-179 0</inkml:trace>
  <inkml:trace contextRef="#ctx0" brushRef="#br0" timeOffset="157169.8174">27732 9232 480 0,'0'0'0'0,"0"0"267"15,0 0-138-15,0 0-32 16,0 0 21-16,0 0-39 0,0 0-42 16,0 0-31-16,11-13-7 0,-11 35 2 15,0 8 0-15,0 5 0 16,-2 5 0-16,2 4-2 0,0-3 2 16,0 0-1-16,0-1 0 0,4-8 0 15,-1-2 0-15,0-4 1 0,1-5-1 16,0-7-1-16,0-5 1 0,3-3 1 15,-1-5-1-15,2-1 0 0,2 0 3 16,2-8-2-16,-1-3 1 16,2 1-1-16,-3-5 0 0,1 4 0 15,-2 2 0-15,-2 5 1 0,-2 4 8 16,-3 4-7-16,2 8 2 0,-2 4 6 16,0 1-4-16,-1 4-4 0,-1-2-3 15,1-2 0-15,0-6 3 16,4 1-3-16,-3-6 0 0,2-2-1 15,-1-2 0-15,-1-2 0 0,0 0-24 16,2-5-27-16,-2-2-55 0,1-4-27 16,-2 0-29-16,-1-4 34 0,0-3 30 15,0-4-32-15,0-4-20 0,0 2 57 16,0-3 78-16,0 8 32 16,-3 2 168-16,0 7-43 0,-1-1-24 15,0 4-17-15,2 1 6 0,0 5-36 16,2-1-9-16,0 2 4 0,0 0-49 15,0 8-22-15,3 2-25 16,4 5-44-16,3-2-88 0,4-2-113 16</inkml:trace>
  <inkml:trace contextRef="#ctx0" brushRef="#br0" timeOffset="157893.5992">28084 9542 559 0,'0'0'0'0,"0"0"283"0,0 0-149 16,0 0-38-16,0 0-41 15,0 0-35-15,0 0-17 0,0 0-3 16,0 0 0-16,-16-10-1 0,10 18 1 16,0 2-1-16,-2 3 1 0,-1 2 0 15,1 3-1-15,2 1 1 0,-3 3 1 16,2-3-1-16,1-1-17 16,3-3-4-16,3-4-1 0,0 1 1 15,6-6 3-15,5-2 7 0,-1-2 12 16,2-2-1-16,1 0 0 0,-1-5 2 15,1-2-2-15,0-2 8 0,3-1 10 16,-4-2 5-16,-3 1 12 16,0-2 1-16,-3 2-2 0,1 2 0 15,-1 3-19-15,-4 1-6 0,-1 4-2 16,-1 0 2-16,0 1-5 0,-1 0-5 16,0 5 2-16,-3 3-2 0,1 0-1 15,-1 3 2-15,2-4 0 0,-1 4-20 16,2-5 17-16,1 1-4 15,0-1-2-15,0-5 7 0,0 2-1 16,2-1 0-16,2-1 6 0,0 0-4 16,1 3 0-16,-1 1 2 0,1-3-1 15,4 5 0-15,-1 0 1 16,1-1-1-16,1-1-1 0,-2-5 1 16,0 0 1-16,0 0-1 0,0-5 0 15,1-3 1-15,-3-4-1 0,3-3 0 16,1-2 3-16,-1-1-3 0,2-2 0 15,-4-3 0-15,2 0-1 0,1-4 2 16,0-3-2-16,0-2-23 16,-4 1 9-16,-1 1 9 0,-1-2 5 15,-3 2 1-15,0 2 0 0,1 2 0 16,-2 1 2-16,0 4 1 0,0 2 7 16,0 3 10-16,0 2 3 0,0 3 0 15,0 5-7-15,0 1 0 16,0 2-2-16,-2 3-5 0,0 8-9 15,0 12 0-15,0 11-1 0,2 6 0 16,-3 7 1-16,3 2 0 0,0-2 1 16,0-2-1-16,3 0 0 0,1-8 0 15,1 1 1-15,1-6-1 16,-2-4 0-16,1-2-4 0,-2-6-5 16,0-5-5-16,1-5 0 0,-4-1 2 15,2-3-5-15,-2-2-18 0,0-1-2 16,0 0-20-16,0-5-69 0,0-6-19 15,-2-1-63-15,-4-4-86 16</inkml:trace>
  <inkml:trace contextRef="#ctx0" brushRef="#br0" timeOffset="158274.4658">28313 9546 358 0,'0'0'0'0,"0"0"110"0,0 0-35 16,0 0-12-16,0 0 11 0,0 0-11 15,0 0-18-15,0 0 0 0,0 0-5 16,117 28-32-16,-96-23-7 15,-6-1-1-15,-2-1 0 0,-3-2 0 16,-6-1 0-16,3 0 10 0,-5 0 27 16,3 0 0-16,-3 0-4 0,0 1 6 15,-1 4 16-15,-1 2-19 16,0 0-13-16,0 8-13 0,0 0-3 16,0-1-7-16,0 0 0 0,0 3 0 15,0-3 0-15,1 2-44 0,4-4 9 16,-1-7 16-16,-2 1 11 0,1-6 8 15,-1 2 0-15,-2-2-72 16,1 0 25-16,-1-2 14 0,0-4-18 16,0-4-38-16,0-2 11 0,0-3 40 15,0-5 4-15,-1-2-18 0,-3-4 13 16,2 2 38-16,-1 2 2 0,1 6 117 16,1 5-32-16,-1 6-14 0,1 1-17 15,1 1-11-15,0 3-5 0,-1 0-14 16,1 1-25-16,0 6 0 15,0 2-77-15,4 4-2 0,2-2-38 16,1 2-87-16</inkml:trace>
  <inkml:trace contextRef="#ctx0" brushRef="#br0" timeOffset="158784.3669">28682 9607 512 0,'0'0'0'0,"0"0"197"16,0 0-96-16,0 0-24 0,0 0-31 15,0 0-24-15,0 0-10 16,0 0-4-16,0 0-1 0,-27 0 1 0,21 15-6 16,1 0-2-16,1 1 0 15,1 2 2-15,3-1-2 0,0-4 0 16,0 1 1-16,0-3-1 0,1-2 0 16,5-1 0-16,0-4 0 0,-1-4 0 15,2 0 0-15,-2 0 6 16,2-6 28-16,0-3 21 0,2 1-11 15,0-5-9-15,0-1-13 0,0-3-3 16,1 0 7-16,-5-2-12 0,-3 0-1 16,-2 1-2-16,0 4-7 0,0 3-5 15,0 3 1-15,0 3 0 16,0 4 0-16,0 0-2 0,0 1 0 16,1 0-3-16,3 1 3 0,3 3 3 15,1 2-2-15,1 2 0 0,2 0 2 16,-2 2-1-16,-5 2-1 0,0-3 2 15,-1 1 0-15,-2-1-2 16,-1 0 2-16,1-2-1 0,0-2-2 16,-1-2-15-16,1-2-11 0,0-1 0 15,1 0 12-15,2 0 10 0,-1-2 6 16,5 0 0-16,-2 2 3 0,1 4 6 16,2 3 6-16,-1 2-3 0,-2-1-6 15,3 2-4-15,-3-1-1 0,2-2-1 16,-2-1 0-16,1-3-18 15,2-2-10-15,1-1-47 0,-1 0-65 16,-1-3-142-16,-5-5-227 0</inkml:trace>
  <inkml:trace contextRef="#ctx0" brushRef="#br0" timeOffset="164408.3467">26881 8793 380 0,'0'0'0'0,"0"0"38"15,0 0-33-15,0 0-3 0,0 0 0 16,0 0 2-16,0 0 28 16,0 0 13-16,-28-44 15 0,27 41-3 15,-1 3-4-15,0 0 14 0,2 0-14 16,0 0-18-16,0 4-19 0,-2 5-10 15,-2 2-5-15,-2 4-1 0,2 1 0 16,1 3 2-16,-2 4-2 16,3 0 0-16,1 4 2 0,-1 1-2 15,0 0 0-15,-1-1 1 0,0 3-1 16,-1 1 0-16,-2 4 1 0,-2 0-1 16,0 1 0-16,-1-4 1 0,1 1-1 15,4-3 0-15,-1 1 1 16,2-5-1-16,1-1 0 0,2-2 0 15,0 0 0-15,2 1 0 0,1-1 1 16,1 4-2-16,-1 1 2 0,-2 3 9 16,-1-2-7-16,0 3-2 0,-5 2 0 15,-1 1-2-15,1 0 2 16,-2-2 0-16,3-1-1 0,-3 1 0 16,5-5 1-16,-1 1-1 0,2 5 0 15,0-5 0-15,-2 4 0 0,2 1 0 16,1-1 1-16,0 6-1 0,-2 1 0 15,1 2 0-15,-2 2 0 0,-2-1 0 16,4 1 0-16,-1-2 0 16,-1-3 0-16,1-1 0 0,-1-1-1 15,2-2 2-15,-2-1-1 0,1 1-1 16,-2-1 2-16,2 4 0 0,1-1-1 16,-2 0 0-16,2 1 0 0,-2 2 0 15,-1 1 0-15,2 3 0 0,-3-4 0 16,2 1 0-16,0 0 0 15,0-1 0-15,-1-1 0 0,-1 1 0 16,0 1 0-16,0 0 0 0,-1 2 0 16,0-2 0-16,0 0 0 0,2 2 1 15,1 0-2-15,0 0 2 16,-1-1-1-16,-1 1 0 0,-1 0 0 16,-1-1 0-16,-1 1 0 0,0 0 0 15,-1-1-1-15,2 0 0 0,-1-1 2 16,-1-1 0-16,3 0-1 0,-1 2 0 15,2 3-1-15,0-4 1 0,3 4 1 16,0-2-1-16,-1 1 0 16,2-1 0-16,-2 0 0 0,2-1 0 15,-1-2 0-15,1 5 0 0,-1-7 0 16,-3 1 0-16,3 1-1 0,-1-2 2 16,0 4-1-16,0 0 0 0,2 3 0 15,1 1 0-15,0 0 0 16,0-2 0-16,0 0 0 0,0 0 0 15,0-2 0-15,0-3 1 0,0-1-1 16,0 1 0-16,0-3 0 0,0 1 0 16,0 0 0-16,0 1-2 0,0 2 3 15,-1 0-2-15,-1-1 0 16,1 3 1-16,1-1 0 0,0 1 0 16,0 1 0-16,0 0 0 0,0 1 0 15,0 0 0-15,0-1 0 0,0-4 0 16,0 4 0-16,0-5-4 0,0 2-5 15,0-2 1-15,0 2 0 16,0-1 4-16,0 2 4 0,0 0 0 16,0 1-1-16,0 0 1 0,0 0 0 15,0 0 0-15,0-3 1 0,0 2-1 16,0-3 0-16,-1 0 1 0,1 4-2 16,0-4 1-16,-1 1 0 0,0 2-2 15,0-2 0-15,-3-3-13 16,4 2 10-16,-1-3 4 0,1 0 2 15,0-3-2-15,0 0 2 0,3-3 6 16,3-1-6-16,1-2 6 0,0 1 1 16,3-1-2-16,0 0 1 15,2-2-2-15,0 1-3 0,-1-2-1 0,0 2 1 16,1-1 0-16,-2-2 5 16,2 1 10-16,-2-4 7 0,3 0-4 15,0-2-3-15,3 2-3 0,1 0-6 16,1 0-6-16,1-1-2 0,3-1 0 15,4-1 2-15,-4-2-2 0,5 0 0 16,2-3 3-16,-1-2-1 16,4 0 0-16,-1 0 0 0,-1-1-2 15,4 2 0-15,0-2 1 0,-2 0-1 16,2 2 0-16,-1-3 0 0,1 1 0 16,-1-4 0-16,2 1 1 0,-1-3-1 15,3 0 0-15,0-2 2 16,2 0-2-16,-2 0 0 0,3 0 2 15,-1-3-2-15,0-1 0 0,0 2 2 16,-1 1-2-16,0 1 0 0,0 0 0 16,-3 0 0-16,1 1 0 0,-3 2 0 15,1 0 0-15,-3-3 1 0,1 0-1 16,-1 0 0-16,-3-6 0 16,-2 0 3-16,-1-3-3 0,-3-1 0 15,-2 1 7-15,-2 1-6 0,-2 0 8 16,-4 2-5-16,5 0-4 0,0 2 0 15,-4 1 3-15,5 2-3 0,-3-1 0 16,2-2 0-16,-1-1-1 16,1-1 2-16,-1-2 0 0,1-1-1 15,-3 0 0-15,1-3 1 0,-4 0-1 16,0 2 2-16,-2-1-2 0,-2 7 0 16,1 0 0-16,-1 1 0 0,-1 2 0 15,-1 1 0-15,-1 0 0 16,-1-2 0-16,0 2 0 0,-1-2 2 15,0-1-3-15,0 2 2 0,1-2 3 16,4 1 1-16,-1 2 3 0,2 0-7 16,1 3-1-16,2 2 0 15,-3-2 1-15,1 2-1 0,0-3 0 0,0 0 0 16,-1-1 0-16,1-1 0 16,1 0 1-16,-1 0-1 0,2-3 8 15,0 2 3-15,-2 0-8 0,-1-2 1 16,-1 3-3-16,1-2-1 0,-5-1 0 15,2 1 2-15,1-2 0 0,1-3 4 16,2 2 5-16,2-4 16 16,1-2-3-16,3-3-7 0,-2 0-9 15,3-3-1-15,0 0 1 0,-1 1-1 16,0-6-2-16,0 2 0 0,-2 2-7 16,-1-1 4-16,-1-1 3 0,0 2-2 15,0-1 2-15,-1 5-3 0,-2-3 3 16,0 0-2-16,-1 1 0 15,-1 1 0-15,0-4 2 0,-1 3 8 16,1-5 5-16,-3 2-4 0,3-6-4 16,0 0 3-16,2-2-4 15,1-2-2-15,-5 4-4 0,1-3 0 0,-1 6-3 16,-2 1 0-16,0 2 0 16,-2-1 6-16,0 2-2 0,0-1 4 15,0 1-1-15,0-1-3 0,0-1 2 16,0-4-5-16,0-2-1 0,1-2 0 15,0-3 4-15,0 4-3 0,-1-1 3 16,0-2-1-16,0 0 2 16,0 1 3-16,-1-1 1 0,-1 2-3 15,-1-3 0-15,2 2-3 0,-3 0-2 16,2 0 1-16,2-1-2 0,-1 3 0 16,1-4 0-16,0 2 0 0,-1-3-1 15,0-1 2-15,0 0 0 16,0-2-1-16,-3 2 0 0,-1-1 2 15,2 3-3-15,-5-4 2 0,5 0 0 16,-3 1-1-16,1 0 0 0,2 1 7 16,0 0-7-16,2-4 0 0,1 0 4 15,0 0-4-15,0-1 0 0,0-1 1 16,0 1-1-16,-1-1 0 16,-1 3 0-16,0 1 1 0,-4 0-1 15,3 0 0-15,2 0 1 0,0-1-1 16,1 0 0-16,0-2 1 0,0-4 0 15,0-1 5-15,2 3-8 0,2-5 4 16,1 3-1-16,-2-4-1 16,1 0 0-16,1-1 1 0,-3 1-2 15,-1 0 2-15,1-3 0 0,0 4-1 16,0-3 2-16,-1 1-2 0,0 0 0 16,-1-2 0-16,1 3 1 0,0 0-1 15,1 1 0-15,0 0 1 0,1 1-1 16,-2 0 7-16,1-2-2 15,-1-2-1-15,0 1 0 0,2 0-3 16,-2 0-1-16,-1 1 0 0,1 2 2 16,-1 0-2-16,2 0 0 0,0-1 1 15,-1 1-1-15,3 1 0 16,1-1 0-16,-3 1 0 0,2 0 0 16,-4 2 1-16,0 0-1 0,0-2 0 15,0 4 2-15,0 1-3 0,-1-1 2 16,1 1 2-16,0-2-3 0,0-1 0 15,1 1 1-15,0-1-2 16,0 1 2-16,1-4-1 0,0 0 0 16,-2-2 1-16,5 2-1 0,0-1 0 15,-2 0 0-15,3 1 4 0,-2 2-6 16,-2-2 4-16,0 4 0 0,-1 0-2 16,-1 2 0-16,0 0 2 0,0-2-2 15,0 2 0-15,0-2 15 0,0-3-9 16,0 4 0-16,0 3-3 15,0-3-4-15,0 1 2 0,0 1 2 16,0-2-3-16,0 3 0 0,0 0 1 16,1 3-1-16,-1 0 0 0,0 2 0 15,0 0 1-15,-1 2 1 16,0 1-4-16,-2-1 4 0,3 0-1 16,0 1 0-16,0-1-2 0,3 0 2 15,0-2-3-15,2 2 2 0,-3 1 0 16,1 0 1-16,-1 4-2 0,1-1 2 15,-3 4 0-15,0 1-1 16,0 1 0-16,0 4 2 0,0-4-3 16,0 3 2-16,-1-2-1 0,1 2 0 15,0 1 0-15,-2-1 1 0,2 4-1 16,-1-1 0-16,1 3 0 0,-1 0 0 16,-2 0 0-16,1 5 4 0,0-1 4 15,-5 3 9-15,4 1-6 0,1 2-8 16,-2 0 2-16,0 0-3 15,1 0-4-15,-3 0 4 0,2 0-1 16,0 0-2-16,-2 0 2 0,-2 0 1 16,-6 0-3-16,-1 0 2 0,-6 3 4 15,-1 2-3-15,-7 2 4 16,-3 2-5-16,-4-1-1 0,-2-1 0 16,3-3 1-16,-2-4-1 0,6-1 0 15,2-7 1-15,2-4-1 0,5-3-38 16,3 1-24-16,0-5-31 0,6-1 13 15,6-2-111-15,2-3-190 16,5-4-363-16</inkml:trace>
  <inkml:trace contextRef="#ctx0" brushRef="#br0" timeOffset="181741.512">13385 11475 375 0,'0'0'0'0,"0"0"121"15,0 0-93-15,0 0-6 0,0 0-7 16,0 0-6-16,0 0-5 16,0 0 9-16,0 0 12 0,-15 1 2 15,14 1-9-15,1 2-10 0,0 1-4 16,1 1 0-16,4 2-2 0,-3 0-1 16,3 2 0-16,-4-3-1 0,3 4 0 15,-2-2 0-15,1 3 6 0,0-2-1 16,0 4 2-16,2 1-2 15,-5 2 0-15,2 2-4 0,-1-1 0 16,-1 3-1-16,0 3 0 0,0-4 3 16,0 1-3-16,-2-2 0 0,1 0 1 15,1 2-1-15,-1-2 0 0,1-1 0 16,0-1 0-16,0-1 0 16,0 2 1-16,-5 1-1 0,3-1 0 15,1 0 1-15,-1 0-1 0,2 1 0 16,-3 1 1-16,3 0-2 0,-1 1 2 15,0-1-1-15,1-1 0 16,-3-4 0-16,3 2 1 0,0-2-2 16,0-4 2-16,0 2-2 0,0-2 1 15,0-3 0-15,1 3 0 0,0-7 0 16,0 4 0-16,1 0 1 0,1-2-1 16,-1 5 0-16,1-4 0 0,-2 0 0 15,0-1 0-15,2 1 0 0,-2 0 0 16,-1 0 0-16,1-1 1 15,-1-1-1-15,0 0 0 0,1 2 0 16,-1-2 0-16,1 1 0 0,-1 1 0 16,0-3 0-16,0 4 0 0,0 0 0 15,0-2 0-15,0 3 0 0,0-3 0 16,0 1 0-16,0 0 0 16,1 1 0-16,0 1 0 0,0-3 0 15,1 3 0-15,-2-3 0 0,4-2 0 16,-2 3 0-16,0-1 0 0,-1-1 0 15,-1 0 1-15,0 4-1 0,0-6 0 16,0 5 0-16,0-3 0 16,0 1 0-16,0 1 0 0,0-4 0 15,0 1 1-15,0-1-1 0,1-1-1 16,0 5 2-16,-1-4-1 0,0-1 0 16,0 3 0-16,0-1 0 0,0-1 0 15,0 3 0-15,0-2 0 16,1 2 0-16,-1 2 0 0,0-4 1 15,0 2-1-15,0-2 0 0,0 1-1 16,2-2 1-16,-1 0 0 0,-1-1 0 16,1 0 0-16,0-1 0 0,-1 1 0 15,1-1 0-15,1-1 0 0,0 2 0 16,1-2 0-16,-2 0 0 16,0 0 2-16,-1 0-3 0,0 0 2 15,0 1-1-15,0-1 0 0,0 0 5 16,1 0 1-16,-1 0 4 0,0 0-4 15,1 0-4-15,3-1-2 0,1 1 0 16,-2-2 3-16,0 1-3 16,-1-4 0-16,2 3 20 0,2-1-5 15,0 1-3-15,1 1-2 0,-3 1 2 16,2-2-6-16,-1 2-3 0,2 0-3 16,0 0 0-16,1-1 3 0,-3 1-4 15,1-2 2-15,2 2-1 16,-1 0 0-16,3 0 0 0,-1 0 1 15,2 0-1-15,-3 0 0 0,1 0 0 16,1 0 0-16,0 0 0 0,0 0 0 16,0 0 0-16,0 0 0 0,-1 2 2 15,2-1-4-15,0-1 4 16,1 2-2-16,-1-2 0 0,4 0 0 16,-2 1 7-16,0-1-1 0,2 0 4 15,1 0-1-15,-3 0 3 0,4 0-1 16,-2 0-1-16,-1 0 4 0,1 0-5 15,2 0-1-15,-4 0-4 0,2 0 0 16,0 0 0-16,-1 0-2 16,-2 0 0-16,3 0 0 0,0 0-4 15,-1 0 4-15,-2 0 0 0,0 0-3 16,0 0 2-16,-1 0 2 0,-1-1-3 16,4 1 0-16,-2 0 3 0,2 0-4 15,0 0 2-15,0 0-1 16,-1 0 0-16,5 0 0 0,-2 0 1 15,3-2-1-15,0 1 0 0,2-2 1 16,0 1-1-16,0-1 0 0,3 0 1 16,0 2-1-16,1-1-1 0,1 1 2 15,-2-2-2-15,2-1 2 0,3 2-1 16,-3-1 0-16,5 2 0 16,-1 1 1-16,-1-4-1 0,2 3 0 15,-1 1 0-15,-1-2 0 0,4 2 0 16,1-1 0-16,-3-3 0 0,4 4 0 15,-3-1 0-15,-1 1 0 16,4 0 1-16,-2-6-1 0,4 6 0 16,-2-4 0-16,2 1 1 0,2-1-2 15,2-2 2-15,-1 4 0 0,-2-2-1 16,5 1 0-16,-4-1 2 0,3 1-3 16,-3-1 2-16,3-1 0 0,-1 1-1 15,-1-1 0-15,3 1 1 16,1 3-2-16,1-1 2 0,-1-2-1 15,2-2 0-15,0 1 0 0,1 3 0 16,-1-3 0-16,4 4 0 0,-3-5 2 16,0 0-2-16,-1 0 0 0,0 2 0 15,0-1 0-15,0 3 0 0,-2 1 0 16,-1-1 0-16,0-2 0 16,-3 2 0-16,4-1 1 0,-1 0-2 15,0 2 1-15,-2 0 0 0,2-1 0 16,0 2 0-16,-3 0 0 0,2-1 1 15,-1 1-1-15,-3-2 0 0,1 2 0 16,-1 0 0-16,-1 0 0 16,1 0 0-16,-2 0 1 0,0 0-1 15,-1 0-1-15,-1 0 1 0,1 0 0 16,-3 0 1-16,1 0 0 0,-1-3-2 16,-1 3 2-16,-1 0-1 0,-1 0 0 15,-1 0 0-15,-2 0 0 16,1-1 0-16,0-1 0 0,-2 0 1 15,1-1-1-15,-2 2 0 0,-2-1 0 16,-2-2 0-16,1-1 1 0,-4 0-1 16,0 3 0-16,-1 2 0 0,-2-2 0 15,-3-1 0-15,0 2 0 16,-1-2 3-16,-1 3-1 0,0-3 2 16,0 1-1-16,-3-2 0 0,0 1 4 15,-4-1 0-15,0 1 1 0,0 1 4 16,-2 1-4-16,0-2-1 0,0-1 3 15,0-1-4-15,0-1-1 0,-1 2 2 16,-2 0 0-16,1-1 0 16,0-1 2-16,-1-1-2 0,2 1-1 15,-1-1-3-15,1 0-1 0,1-1-2 16,-1 0 0-16,-1-5 6 0,2 3-2 16,0-2 2-16,0 1 0 0,0 0 3 15,0-3-4-15,-1 2 1 16,0-1-1-16,0 1 0 0,-2-1-4 15,3-3-1-15,-3 0 0 0,2-2 2 16,-1 1-3-16,-2 3 2 0,3 0-1 16,-2-2 0-16,0 0 0 0,3 1 1 15,-3 0-1-15,1-1 0 0,0 3 0 16,1-1 0-16,0-2 2 16,-1 1-3-16,-1-2 1 0,1 1 0 15,1-1 0-15,-1 1 0 0,2-1 0 16,-1 0 1-16,0 2-1 0,1-2 0 15,-2 0 0-15,1 1 0 16,1 1-1-16,-2 1 1 0,2-1 0 16,-2 2 1-16,-1 2-1 0,0-2 0 15,2-1 0-15,-1 3-1 0,1 0 2 16,0 0 1-16,0 1-2 0,0-1 0 16,0 0-3-16,1 2 3 0,-2-1 0 15,0 4 3-15,2-2-5 0,-2 0 2 16,0 0 0-16,-1 0 0 0,1 2 0 15,-1 0 2-15,1 1-2 16,-1 0 0-16,0 1-2 0,0-2 2 16,0 1 2-16,-1 0-2 0,2-1 0 15,-1 0-2-15,1 2 4 0,0 0-2 16,-1-2 0-16,0 1 0 16,1 2 0-16,0-1 0 0,-1 0 0 15,-1 1 0-15,-1-2 1 0,1 2-1 16,-2 0 0-16,1 0 1 0,-1-2 0 15,0 2-2-15,-1 0 0 0,-1 1 2 16,2-1-2-16,-2 1 2 16,-2-1-2-16,2 0 2 0,-1 0-1 15,-2 0 0-15,-1 1-1 0,-1 0 1 16,-3 0 1-16,-3-2-1 16,3 3 0-16,-5-2 0 0,0 0 0 0,-2 3 0 15,-3-2 0-15,-3 2 0 0,0 0 0 16,-3 0 0-16,-1-2 0 15,0 0 0-15,-3-1 0 0,0 2 0 16,-3-2 0-16,1 2 0 0,-2-3 0 16,-3 1 0-16,2-1 0 0,-2 1 0 15,-2 0 0-15,2 3 0 16,0-1 1-16,-3-1-1 0,0 1 0 16,1 1 0-16,-1-3 0 0,0 2 0 15,-3-2-1-15,-2 0 0 0,1 2 2 16,-5 1-1-16,6 0-1 0,-5 0 2 15,-1 0 0-15,0 0-2 0,1 1 2 16,-1 2-1-16,-1-3 0 16,0 0 0-16,0 0 0 0,4 1-1 15,-3-1 2-15,3 0-1 0,-1 0 0 16,1 0 0-16,1 0 0 0,-1 0 0 16,4 2 0-16,-1-2 1 0,-1 0-2 15,2 0 2-15,-3 1-2 0,2 2 0 16,-1 1 2-16,-2 2-1 15,1-1-1-15,-2-1 2 0,2 2 0 16,-1-2-1-16,-2 2-1 0,3 0 2 16,1 0-2-16,0-1 2 0,1 1-1 15,0-1 0-15,2-1 0 0,2 0 0 16,1 1 0-16,-2-1 0 16,3-1 1-16,1 1-2 0,0-1 1 15,2 0 0-15,2 0 0 0,-1 0 0 16,4-1 0-16,-1 0 0 0,3-1 0 15,1 1 0-15,0-2 0 0,3 2 0 16,1 0 1-16,1-2-1 16,4 2 0-16,1-1 0 0,0 1 0 15,0-1 0-15,2 2 0 0,2-1 0 16,1-2-1-16,5 4 0 0,1-4-21 16,5 1-30-16,4 2-11 0,2 3-41 15,7 0-40-15,5 0-92 16,0-2-191-16</inkml:trace>
  <inkml:trace contextRef="#ctx0" brushRef="#br0" timeOffset="184501.0228">14419 11819 412 0,'0'0'0'16,"0"0"177"-16,0 0-93 0,0 0-14 15,0 0 7-15,0 0 5 0,0 0-22 16,0 0-4-16,-14-91 7 16,12 89-24-16,-1 2-23 0,2 0-13 15,-1 8-4-15,1 5-2 0,-1 10-2 16,2 3 4-16,0 7-8 0,0 2-7 16,0 0 7-16,0-1-1 0,-3-1-8 15,0-1 6-15,-4-2-4 0,4-2-5 16,-6-5 3-16,3 0 7 15,0-4 2-15,1-1-5 0,0-4-7 16,2-3-6-16,0-3 15 0,3-2 8 16,0-5 1-16,3 2 3 0,5-3 0 15,-1 0 1-15,4 0-1 0,5-4 5 16,1-6 3-16,4 0 15 16,1-5-6-16,3-3 5 0,0-3 0 15,2-6 12-15,-2-1 14 0,2-2-10 16,0-3-8-16,-3 0-12 0,0-1-9 15,-3 4-4-15,-5-1-1 0,-3-2 4 16,-2 2-5-16,-5 4-2 16,-4-1 7-16,-2 1 5 0,0 4 3 15,-2 2-4-15,-3 4-6 0,-3 5-5 16,-2 1 2-16,-2 4-2 0,-2 5-2 16,-4 2 0-16,2 11 1 0,-2 5-49 15,-3 6 20-15,3 4-20 16,1 1-41-16,4 7-3 0,1-2-66 15,2-3-131-15</inkml:trace>
  <inkml:trace contextRef="#ctx0" brushRef="#br0" timeOffset="184868.3466">14849 11941 695 0,'0'0'0'0,"0"0"49"16,0 0-26-16,0 0-2 0,0 0-20 16,0 0 0-16,0 0-1 0,0 0 0 15,0 0 4-15,-89 49 11 0,78-36 3 16,4 3-6-16,0-2-6 0,2-4-5 16,4 0 3-16,1-5 0 0,0-1-4 15,0-1 0-15,4-3 13 16,3 0 19-16,1-3 5 0,-3-2-16 15,4-3-5-15,1-1 0 0,-1 0 0 16,-3 0 6-16,4 5 19 0,-1 0-3 16,-2 4-28-16,2 5-6 0,1 4-2 15,1 3-2-15,-1 1 0 16,2 0 3-16,-1-6-3 0,-1 1 0 16,3-4 2-16,-1-2-2 0,3-2-32 15,0-2-48-15,-1-1-49 0,-3-3-85 16,-2 2-141-16</inkml:trace>
  <inkml:trace contextRef="#ctx0" brushRef="#br0" timeOffset="185484.3942">15231 11650 471 0,'0'0'0'15,"0"0"242"-15,0 0-132 0,0 0-26 16,0 0-5-16,0 0-2 16,0 0-11-16,0 0-18 0,0 0-26 15,31-100-11-15,-34 115-14 0,-1 9 3 16,-1 6 0-16,3 7 2 0,0 4-2 15,1 1 5-15,1 0-2 16,0-1 2-16,0-2-1 0,1-3-1 0,2-1 2 16,-1-5-4-16,2-3 1 15,-1-2-1-15,1-6-1 0,-2 1 0 16,-1-7-50-16,-1-1-9 0,0-1-51 16,0-6 17-16,-1-4-33 0,-1-1-75 15,-2-4-69-15</inkml:trace>
  <inkml:trace contextRef="#ctx0" brushRef="#br0" timeOffset="185820.3807">15202 11864 245 0,'0'0'0'0,"0"0"167"0,0 0-98 16,0 0-7-16,0 0-7 0,0 0-15 15,0 0-9-15,0 0 13 0,0 0-17 16,224 7-5-16,-198-16 7 0,-4 0-9 15,-2-1 10-15,-7 1 15 0,-4 1 5 16,-5 1-4-16,-3 2 15 16,0 1-2-16,-1 2-15 0,0 1-19 15,-1 1-14-15,-7 0-8 0,0 2-4 16,-1 8 2-16,-4 2-2 0,-3 2-9 16,3 5 6-16,0 0-2 0,2-2 2 15,7-1 5-15,1 1-2 0,3-7-5 16,7-2 6-16,3 0 0 15,5-2-2-15,4-2 3 0,5-2 0 16,2 2 0-16,3-1 0 0,-1 0-1 16,1-1 0-16,-4-2-166 0,-6 0 59 15,-3 1-76-15,-5-1-6 0,-3 0-106 16</inkml:trace>
  <inkml:trace contextRef="#ctx0" brushRef="#br0" timeOffset="186865.6166">14639 10525 158 0,'0'0'0'0,"0"0"84"16,0 0-3-16,0 0-5 15,0 0 19-15,0 0-17 0,0 0-3 16,0 0-9-16,0 0 1 0,-33-69-1 16,31 68-9-16,2 1-17 0,-1 1-18 15,-1 8-15-15,1 10-5 16,1 6-2-16,0 10 0 0,1 2 0 16,2 2 1-16,0-3-1 0,2-5 0 15,-1-2 2-15,0-7-3 0,0-2 2 16,-2-3-1-16,-1-8 0 0,-1-3 0 15,1-2 1-15,-1-4-1 0,0-1 0 16,-1-6 12-16,-1-7-12 16,-3-4 0-16,1-4 4 0,2-3-6 15,-6-8 4-15,5-3 14 0,2-9-6 16,1-3-2-16,2-3-2 0,11 3 3 16,4 3 15-16,3 4 7 0,6 7 11 15,-6 3-4-15,6 10 4 16,-3 4-5-16,1 3-17 0,-3 8-13 15,0-2-6-15,-3 8 2 0,-2 0-2 16,-4 2-2-16,-4 7 2 0,-1-3 2 16,-4 4-5-16,-2-4 4 0,-1 2 0 15,-2 3-2-15,-6 1 0 0,-1 1 4 16,-7-1-5-16,-1 1-6 16,-3 0-11-16,0 0-34 0,2 0-17 15,-2-1-42-15,3-5-49 0,3-1-57 16,4-6-24-16</inkml:trace>
  <inkml:trace contextRef="#ctx0" brushRef="#br0" timeOffset="187376.2158">15049 10286 569 0,'0'0'0'0,"0"0"305"15,0 0-236-15,0 0-36 16,0 0 2-16,0 0 0 0,0 0-31 15,0 0-5-15,0 0 2 0,-12 25 1 16,5-18-3-16,0 1-5 0,3-2-1 16,1-1 2-16,0-2 4 0,3-2-1 15,0-1-2-15,0 0 4 0,7-3 0 16,-2-3 5-16,4 3 5 16,2 2 9-16,-1 1-4 0,2 0-3 15,2 7-7-15,2 2-3 0,1 0-1 16,-2 1-1-16,1-5 0 0,-3-2-19 15,0-3 7-15,0-2 5 16,-1-5 7-16,1-5 0 0,-2-1-17 16,-1-2-41-16,-2 1-21 0,-1-1-42 15,-5 0 23-15,-2-1 14 0,0 3-4 16,-1-2 43-16,-4-1 9 0,2-2 24 16,1 1 13-16,0 4 7 0,0 4 32 15,0 2 19-15,2 6 25 0,0 1 20 16,0 0-7-16,0 5-35 15,6 6 22-15,4 3-21 0,5 2 5 16,4-3 22-16,4 0-22 0,3-1-32 16,1-3-31-16,3 2-2 0,-1-4-6 15,-4 3-126-15,-2-1 76 0,-6 3 28 16,-2 0 16-16,-2-1 10 16,-1 0-1-16,-1-5 0 0,2 2 0 15,0-4-63-15,1-2-32 0,0-2-29 16,-2 0-65-16,0-6-124 0</inkml:trace>
  <inkml:trace contextRef="#ctx0" brushRef="#br0" timeOffset="187528.0892">15671 10272 629 0,'0'0'0'0,"0"0"240"16,0 0-193-16,0 0-29 0,0 0-11 16,0 0 5-16,0 0-2 0,0 0-9 15,0 0 2-15,-197 235-2 0,171-200-2 16,-1-2 2-16,6-1-2 15,3-3-16-15,2-3-31 0,4-1-34 16,1-3-70-16,3-5-79 0</inkml:trace>
  <inkml:trace contextRef="#ctx0" brushRef="#br0" timeOffset="188062.5868">15892 9835 771 0,'0'0'0'15,"0"0"230"-15,0 0-138 16,0 0-49-16,0 0-37 0,0 0-6 15,0 0 0-15,0 0 0 0,0 0 1 16,-31 214-2-16,29-153 2 0,1 0 0 16,-1-1-1-16,1-4-62 0,-1-6 36 15,2-6 10-15,0-8 0 16,6-7-3-16,1-7-2 0,-1-3 18 16,4-6 2-16,1-7-3 0,2-5 3 15,0-1-3-15,7-10 2 0,0-5 4 16,2-7 0-16,2 0-3 0,-1-1 2 15,0 0 0-15,-2 0-1 0,-6 5 5 16,-2 5 19-16,-3 7 24 16,-6 3-20-16,-2 3-13 0,-2 3-16 15,-1 8 2-15,-4-1 11 0,-2 5-11 16,3-1 2-16,1-1-2 0,2-3-2 16,1-2 1-16,4-3 0 0,4-5-16 15,2 0 15-15,2-6 2 16,0-5-1-16,1-2 0 0,-3 0 4 15,-1-3-1-15,-6 3 5 0,-3-2 2 16,-1 3-6-16,-7 2-1 0,-3 0-2 16,-2 5-2-16,-1 4-11 0,-3 1-71 15,3 3-42-15,0 7-57 16,2-3-39-16</inkml:trace>
  <inkml:trace contextRef="#ctx0" brushRef="#br0" timeOffset="188785.3662">16427 10318 495 0,'0'0'0'15,"0"0"192"-15,0 0-164 0,0 0-21 16,0 0 0-16,0 0-3 15,0 0 19-15,0 0 27 0,0 0 4 16,-90 47-14-16,78-30-24 0,1 1-13 16,-1 0-3-16,7-4 0 0,-1-3 2 15,6-1-3-15,0-6 2 16,1 1 1-16,7-5 0 0,1 0 2 16,1 0 2-16,3-2 10 0,3-1-5 15,-3 3-5-15,4 3-1 0,-2 8-3 16,-3 0 0-16,0 0-3 15,4-1 2-15,-3-2 2 0,3-1-3 0,1-5 0 16,0-2 3-16,0 0-4 16,-1-8 0-16,2 2-11 0,-2-4-47 15,0 1-25-15,-1 1-32 0,-3 1-36 16,-2 0 57-16,0 2 84 0,-4 2 3 16,2 1 8-16,1 2 0 0,-4-1 0 15,1 0 27-15,0-2-8 16,2 2-4-16,2-2-5 0,-3 0 0 15,-3 1 12-15,-1 1 1 0,-2 1 12 16,-1 0 11-16,0 0-12 0,-4 3-8 16,-4 4-22-16,-3 0-2 0,4 8 1 15,-2-2 25-15,0 3 3 16,0 0-22-16,4-5-8 0,3 3 0 16,2-5-1-16,0-2 0 0,7-2 0 15,2-5 3-15,1 0-1 0,2-5 4 16,2-6 20-16,4-6 21 0,2-2-24 15,0-5 0-15,5-3 13 0,-2-2-2 16,-4-5 20-16,4-3 17 16,-5-5-19-16,-2-5-13 0,-1-2 2 15,-4-5-8-15,-8-2-11 0,-3-5-16 16,0 4-2-16,-10 5-3 0,1 4-2 16,-3 14 2-16,0 11 3 0,1 10 17 15,-3 13-1-15,0 8-17 0,-4 17-6 16,-1 18 3-16,1 11 0 15,1 12 0-15,4 8-45 0,3 3-17 16,5 2-59-16,1-3-33 0,2-3-28 16,1-10-159-16</inkml:trace>
  <inkml:trace contextRef="#ctx0" brushRef="#br0" timeOffset="190156.4652">13297 11576 175 0,'0'0'0'0,"0"0"123"0,0 0-28 15,0 0 32-15,0 0-12 0,0 0-50 16,0 0 6-16,0 0-6 0,-30-14-36 15,16 12-15-15,2 1-3 0,-7 0-1 16,2-4 7-16,-5-1 2 16,0 2 5-16,-5-5 0 0,0 5 6 15,-4-1-9-15,-4 2-9 0,1 2-8 16,-5 0-4-16,-1 1 0 16,-6 0 2-16,-2 0-1 0,-2 0 5 0,-3 0 1 15,0 0-1-15,3 0-5 16,-4 0-2-16,2 2 2 0,-4 0 0 15,-2 2-2-15,0-1 2 0,3 3-1 16,1-2 0-16,4 1 0 0,2-2 2 16,2-2-2-16,2 2 8 0,5-3-3 15,1 3-5-15,2-1 0 0,2 0 2 16,1 2-2-16,0 0-2 16,0 2 2-16,7-2 0 0,0 0-1 15,4-1 0-15,4 2 0 0,3-1 2 16,2 0-1-16,5-1 0 0,3 5 0 15,3-2-1-15,2 4-3 16,0 4 5-16,8 2 1 0,2 7-2 16,1 0 0-16,2 4 2 0,3 1-2 15,-4 5 0-15,3 0 0 0,-5 7 0 16,-1 4 0-16,-1 3 2 0,-2 6-2 16,-3 1 0-16,-3 6 0 0,-6 1 0 15,-5 4 0-15,-1 1 1 0,-2 0-1 16,-2-3 0-16,3 1 2 15,0-3-3-15,2 0 2 0,3-3-1 16,0-4 0-16,1-7 0 0,3-4 3 16,1-6 8-16,3-4 12 0,0-5 3 15,0-3-17-15,1-4-4 16,1-1-4-16,0-5-2 0,3-1 2 16,-2-4 1-16,2-3-2 0,0 0 0 15,-3-6 3-15,0-1-3 0,0 0 0 16,1 0 7-16,1-1-2 0,2-5 19 15,0-1-7-15,3-1-8 16,1 1 0-16,3-3-3 0,6 2 0 16,5-1 0-16,2 1-2 0,4 2-3 15,2-1 0-15,-1 1 0 0,6 0 0 16,4-1-1-16,5 0 0 0,7 0 1 16,7-1 0-16,7 0 1 0,1 1-3 15,1 0 2-15,-2 2 0 16,-4 0-1-16,-4-1 0 0,-1 4 2 15,-4-1-3-15,-2 0 2 0,1 1 4 16,0-2-3-16,-1-3-1 0,-3 1 1 16,1-5-3-16,-2 2 2 0,3-3 1 15,2-2-2-15,-2 3 0 0,0 0 0 16,-2 2 0-16,-4 3 0 16,-5 3 0-16,-6 3 0 0,-12 0 0 15,-5 5-1-15,-9 1-39 0,-3-1 7 16,2 2-12-16,0 1-28 0,-5-3-8 15,0 0-6-15,-2 1-118 16,0-2-33-16,-4 0-202 0</inkml:trace>
  <inkml:trace contextRef="#ctx0" brushRef="#br0" timeOffset="196686.7806">12204 12233 416 0,'0'0'0'0,"0"0"199"16,0 0-127-16,0 0-7 0,0 0-3 16,0 0-25-16,0 0-1 0,0 0 6 15,0 0-15-15,-38-62-5 0,33 62-6 16,1 0-10-16,0 1-5 15,-3 1-2-15,2 2 2 0,-3-1-1 16,1 6 0-16,-1 2 0 0,0 3 0 16,1 3 0-16,-2-1-1 0,-1 1 0 15,4 4-1-15,-1-1 3 0,2 0-1 16,2 0 0-16,2-1-4 16,1-3 4-16,1-3-4 0,5 1 4 15,0-10 0-15,1 0 0 0,4-4 0 16,0-4 2-16,3-5 1 0,1-4 2 15,-2-2 7-15,-2-2 9 0,-2 2 1 16,-3 3-7-16,0 2-2 16,-3 3-5-16,1 3-5 0,-2 3-2 15,-2-1 2-15,0 2-4 0,1 5-6 16,2 5 7-16,4 7 0 0,3 2-2 16,2-3 3-16,-3-4-1 0,2-7 0 15,2-5 0-15,2 0 1 0,2-2-1 16,3-9 32-16,-3-2-6 15,0-1-8-15,-1-2-8 0,-3-1-7 16,-4 2-2-16,-3-1 3 0,-2 0 0 16,-2 3 3-16,-1 2 3 0,-1 1-1 15,0 6-1-15,0 0-3 0,-2 3-3 16,0 1-4-16,-2 11 2 16,2 8 0-16,0 6-2 0,2 6 1 15,0 5 2-15,3 0-2 0,3 5 2 16,-1-3-1-16,1 2 0 0,-1 2 0 15,-2-5 2-15,0 0-3 0,-2-5 2 16,-1-3-1-16,-1-5 0 16,-2-4 0-16,-1-6 1 0,3-7-1 15,1-1 0-15,-2-1 1 0,1-5-2 16,0 0 2-16,-4-5-3 0,1-5-8 16,-3-8 9-16,2-5 1 0,0-7 0 15,0-5-2-15,1-6 3 16,2-3-2-16,2 0 2 0,0-3 2 15,11 2 1-15,3 2 5 0,6 5 1 16,6 2 9-16,2-1 7 0,-2 4 1 16,4 1 3-16,-2 3-2 0,-4 5-2 15,-2 6 1-15,-4 4-13 0,-2 8-12 16,-4 3-3-16,-1 3 2 16,-5 0-1-16,-1 6-2 0,-2 7 4 15,-2-2 0-15,-1 5-3 0,-6 1 2 16,-2 1-2-16,-7 0-6 0,1 5-8 15,-7-3-10-15,-1 3-5 0,-4-1-3 16,2-2-10-16,-1-1-24 16,-1-7-8-16,7 1-21 0,2-6-21 15,4-4-53-15,7-1-68 0,3-2-287 16</inkml:trace>
  <inkml:trace contextRef="#ctx0" brushRef="#br0" timeOffset="197226.6973">12710 12139 662 0,'0'0'0'0,"0"0"119"16,0 0-106-16,0 0 3 0,0 0 2 15,0 0-4-15,0 0-9 0,0 0-4 16,0 0 2-16,38 272 1 0,-34-227 2 16,-4-7 24-16,0-2-6 0,-2-2-13 15,-3-3-4-15,-1-4-4 0,-1-2-2 16,0-6 1-16,-1-7-1 15,2-3 2-15,1-5-1 0,1-4 4 16,1-7 5-16,-2-11-1 0,0-7 7 16,2-2 26-16,0-9-13 0,3-5-11 15,0-6 27-15,6-6 7 0,8-1-20 16,5-4-15-16,4 1 8 16,5 4 1-16,1 9-1 0,2 6 8 15,-2 13 8-15,-5 7-7 0,-2 7-20 16,-4 10-13-16,-5 5-2 0,-4 8 0 15,-3 6 2-15,-4 3-1 0,-2 7 4 16,-2 1-1-16,-7 0-4 16,0-1 0-16,-3-4 0 0,-2-1-24 15,-5 1-16-15,-4 2-36 0,-4 2-69 16,-5 2-63-16,-4-5-115 0</inkml:trace>
  <inkml:trace contextRef="#ctx0" brushRef="#br0" timeOffset="198713.5261">11470 11644 507 0,'0'0'0'0,"0"0"158"0,0 0-87 16,0 0-10-16,0 0 0 0,0 0-4 16,0 0-5-16,0 0 13 15,0 0-6-15,-68-65-8 0,52 58-13 16,-6-3-19-16,-3 4-13 0,-8-1-6 16,-4 4 0-16,-8 3 3 0,-8 1-3 15,-6 5 0-15,-7 3 0 0,-5 3 0 16,-1-1 0-16,-1 2 1 15,-5 3-1-15,-1 0 0 0,-1 1 1 16,2 1-2-16,7-3 2 0,3-4-1 16,5-2-1-16,5-5 2 0,9 1 2 15,8-2-3-15,9-3 0 16,11 0 3-16,6 0-2 0,7-2 6 16,3 2 10-16,5-1-1 0,0 0-7 15,0 1-10-15,1 0-2 0,3 0 5 16,1 0-3-16,-1 0-3 0,2 4 4 15,0 2 0-15,-1 2 0 0,1 6-2 16,0 5 2-16,-3 6 0 16,5 9 0-16,-1 7 2 0,2 8-3 15,1 5 0-15,-1 5 1 0,1 4 0 16,-3 0-1-16,2 4 1 0,2-4 0 16,-3-3 0-16,1-3 0 0,-4 0 0 15,-4-2 0-15,-1-2 1 0,0 2-1 16,-2-4 0-16,-7-1 0 15,-1 1 0-15,-1-2-6 0,0-6 5 16,-1-2-2-16,1-5 5 0,0 0-2 16,1-4 0-16,1-1 0 0,2-3 0 15,1-3 0-15,2 0-16 0,0-4 3 16,0-5 3-16,1-4 9 16,1-2 1-16,2-4 0 0,0 0-2 15,0-2 2-15,0 2 0 0,0-3 0 16,-1 1 0-16,1-2 0 0,0-1 0 15,0 0 1-15,0-1-1 16,4 0 16-16,2 0 4 0,6 0 5 16,1-1-10-16,2 0-2 0,6-3-3 15,3 0 0-15,6-4 3 0,3 1 1 16,6 0-2-16,4 0-4 0,3-1-3 16,5-2 0-16,1 0-3 0,3 0-2 15,1-1 0-15,1 0 4 16,0-3-3-16,2 2 0 0,-2-1 1 15,-1 4 0-15,-3 3-2 0,-2 2 0 16,-2 0 0-16,-4 2 0 0,-3 0 1 16,1-1-1-16,-5-1 0 15,-5 0 1-15,-5 0-2 0,-7-1 2 0,-6 2 0 16,1 3-2-16,-7-2 2 16,-1 2-1-16,1 0 0 0,-3 0 0 15,0 0-1-15,1 0-1 0,-3 0 3 16,0 0-2-16,1 0-8 0,-2 0 2 15,1 0-5-15,1 2-2 0,-3-2 3 16,-1 3-5-16,2 0-4 16,0-1 7-16,-1 1-2 0,3-2-3 15,1-1 9-15,-1 0-11 0,5 0-78 16,5 0-9-16,0-1 23 16,0-4-109-16,0-1 29 0,-7-1-122 0</inkml:trace>
  <inkml:trace contextRef="#ctx0" brushRef="#br0" timeOffset="200214.5845">10569 12179 200 0,'0'0'0'16,"0"0"153"-16,0 0-87 0,0 0-5 16,0 0-12-16,0 0-2 0,0 0 0 15,0 0-8-15,0 0 8 0,-42-75 22 16,40 67-1-16,0 2-7 15,0 3-7-15,2 1-11 0,0 2 1 16,-2 0-21-16,2 6-22 0,-1 10-2 16,1 10-4-16,0 12 7 0,6 6 0 15,0 5-4-15,2-1 4 16,-1-1 1-16,1 0-4 0,0-2 2 16,0-2 2-16,-2-4-3 0,1-4 0 15,-4-2 2-15,-1-4-2 0,1-3 0 16,-3-4 2-16,0-3-2 0,1-2 0 15,0-5 0-15,1-4 0 16,-2-2-4-16,2-3-12 0,-1-2-23 16,-1-1-1-16,1 0-16 0,-1-1-30 15,0-8-34-15,-1-4-26 0,-3-2-64 16</inkml:trace>
  <inkml:trace contextRef="#ctx0" brushRef="#br0" timeOffset="200425.4968">10185 12196 624 0,'0'0'0'0,"0"0"80"16,0 0 35-16,0 0-2 0,0 0-40 15,0 0-4-15,0 0-6 0,0 0-30 16,0 0-30-16,359-193-5 0,-302 193-20 15,-7 0-23-15,-8 11-36 16,-7-3-1-16,-5 6 10 0,-5-1-1 16,-3 0 2-16,-6 2-6 0,-3-1-77 15,-6-2-53-15</inkml:trace>
  <inkml:trace contextRef="#ctx0" brushRef="#br0" timeOffset="200870.1877">10917 12378 599 0,'0'0'0'0,"0"0"217"0,0 0-171 15,0 0-36-15,0 0-7 0,0 0-2 16,0 0 2-16,0 0-2 0,0 0-1 16,25 293 0-16,-25-283 32 0,0-5 0 15,0-2-7-15,0-3-6 0,-5-2 27 16,1-7-26-16,-1-5-10 15,2-4 13-15,2-6-10 0,1-5-1 16,1-6 14-16,8-4 10 0,4-1-1 16,8 1 8-16,4 5-8 0,2 2-12 15,-1 12-5-15,-4 5-13 0,-1 9-5 16,-3 5 0-16,-1 1-5 16,-3 5-37-16,-3 4-87 0,-2 3-52 15,0 0-61-15,-4-4-189 0</inkml:trace>
  <inkml:trace contextRef="#ctx0" brushRef="#br0" timeOffset="201512.3969">11281 12391 478 0,'0'0'0'0,"0"0"265"16,0 0-175-16,0 0-40 15,0 0 0-15,0 0-12 0,0 0-19 16,0 0-8-16,0 0-4 0,-37-5 0 16,31 10 0-16,-2 7-1 0,1-3-2 15,-2 6-5-15,0-1 2 16,-2 4 1-16,4 2-3 0,0 0 2 16,2-3 0-16,3 0-1 0,1-6 0 15,1-5 1-15,1-2-1 0,7-2 0 16,0-2 8-16,0 0 13 0,2-6 19 15,-1 0-11-15,3 1-14 0,-5 0-6 16,2 4-4-16,0-1-4 16,2 2 1-16,0 0-2 0,0 2 0 15,2-1 0-15,-4 1 1 0,3 2-1 16,-2 0 0-16,-3-1 2 0,-1 2-2 16,-1-3 0-16,0 0 1 0,-1 0-1 15,-1-1 0-15,-1-1 1 0,0 0-1 16,-1 0 0-16,3 0 1 15,-1 0-1-15,-1 0-10 0,0 0 2 16,4 0-9-16,-3-3-11 0,0 1-5 16,1 0-4-16,-4-4 13 0,0-4 14 15,0 2 8-15,0-4 2 16,0-1 0-16,0 0 0 0,-1 0 0 16,-3-3 0-16,2 5 0 0,-4 0 0 15,2 1 5-15,1 6 13 0,-4-2 17 16,6 5 5-16,1-1 5 0,-1 1-10 15,1 1-10-15,0 0-14 0,0 1-12 16,0 10 0-16,0-1-1 0,6 5 2 16,0-1 0-16,2 3 1 15,0-2 0-15,-1-1 0 0,0-2-2 16,2-1 2-16,-2 1 1 0,0 2-2 16,-1-2 0-16,-1 0 2 0,1-1-2 15,-1-2 0-15,-1 1 0 0,1-3-19 16,0 4-30-16,-2-4-38 15,1 0-55-15,0 2-56 0,-4-5-64 16</inkml:trace>
  <inkml:trace contextRef="#ctx0" brushRef="#br0" timeOffset="203409.7579">10560 10669 291 0,'0'0'0'0,"0"0"184"16,0 0-113-16,0 0 6 0,0 0-15 15,0 0-5-15,0 0 13 16,0 0 1-16,0 0-23 0,-44-76-8 15,43 76-15-15,1 3-18 0,0 10-9 16,0 10-1-16,10 14 4 0,1 9-1 16,4 4 0-16,3 4 3 0,-2-2 2 15,2-4 2-15,-2-5 5 16,-1-4-3-16,0-7-1 0,-3-3-2 16,-3-4-4-16,1-5-2 0,-5-2 0 15,-2-3 3-15,3-5-3 0,-4-2 0 16,1-2 0-16,2-3-62 0,-5-2 8 15,0-1-28-15,0 0-47 16,-7 0-65-16,0-12-140 0</inkml:trace>
  <inkml:trace contextRef="#ctx0" brushRef="#br0" timeOffset="203597.0461">10410 10604 416 0,'0'0'0'0,"0"0"197"16,0 0-69-16,0 0-33 0,0 0-46 15,0 0-13-15,0 0-22 0,0 0-11 16,0 0-4-16,337-79-22 16,-297 84-80-16,0 3-60 0,-6 1 0 15,-4 0-37-15</inkml:trace>
  <inkml:trace contextRef="#ctx0" brushRef="#br0" timeOffset="203864.2606">11101 10506 577 0,'0'0'0'0,"0"0"191"0,0 0-100 16,0 0-45-16,0 0-32 0,0 0-9 15,0 0 3-15,0 0-3 16,0 0-6-16,-150 76 2 0,129-40 2 15,3 2-2-15,6 5-1 0,7-2 0 16,5 0-1-16,4-4 1 0,9-2 1 16,6-6-1-16,4-4 0 0,-2-4 1 15,6-3-1-15,-3-5 1 0,4 0-1 16,-1-4 0-16,-2-3-48 16,-3-3-43-16,1-3-44 0,-1 0-4 15,-4-5-118-15</inkml:trace>
  <inkml:trace contextRef="#ctx0" brushRef="#br0" timeOffset="204313.8661">11298 10453 663 0,'0'0'0'16,"0"0"94"-16,0 0-61 15,0 0-23-15,0 0-4 0,0 0-4 16,0 0 0-16,0 0 1 0,0 0 8 16,108 422 42-16,-100-390-26 0,-3-6-1 15,-2-6-9-15,0-9 0 0,-1-1 6 16,-2-8 7-16,1-2-15 16,-1 0-6-16,0-7 20 0,-1-5-5 15,-7-8-4-15,1-6 9 0,-3-6-6 16,-1-7-4-16,2-7-5 0,-5-6-4 15,4-6-5-15,4-2-3 16,6 1-2-16,1 4 0 0,12 8 0 16,7 8 1-16,-2 4 9 0,3 9 13 15,-1 6 2-15,1 6 0 0,2 6-7 16,4 5-6-16,0 4 0 0,-2 10 4 16,-4 3-2-16,-4 8-2 0,-6 0-2 15,-4 5 0-15,-6 4-5 0,-1-3-5 16,-5 1 0-16,-6 0 7 15,-4-3-7-15,-1 1 0 0,-4-2 5 16,4-3-6-16,-5 5-39 0,-2 0-38 16,1-1-79-16,-6 3-58 0,-3 0-100 15</inkml:trace>
  <inkml:trace contextRef="#ctx0" brushRef="#br0" timeOffset="205480.5435">9949 11840 286 0,'0'0'0'0,"0"0"106"0,0 0-50 16,0 0 38-16,0 0-10 0,0 0-28 16,0 0 2-16,0 0-16 0,0 0-19 15,-11-78-18-15,10 74-2 16,0 2 0-16,-5 2-2 0,2-1 2 16,-2 1-3-16,2 0 0 0,1 0 0 15,-1 0 32-15,-1 0-4 0,-2 3-2 16,1-2-7-16,-2 2-5 0,-1 0-8 15,-4 2-3-15,2-3-1 0,-4 4 0 16,1 0-1-16,-5 0-1 16,-2-2 0-16,-4 2 2 0,-5 1-3 15,-4-2 2-15,-1 4-1 0,-3-2 0 16,-2 2 0-16,1-1 2 0,-5-2 3 16,2 0 5-16,-1-4-3 0,0 1-5 15,0-1 0-15,-1-1-1 16,0 2-2-16,-1-3 2 0,0 1-1 15,-2-1 0-15,1 1 0 0,2-1 1 16,-3 0-1-16,2 1 0 0,0-1 2 16,2 2-2-16,1 1 0 0,3-3 9 15,4 2-2-15,0-2 0 16,3 0-6-16,0 0-1 0,4 0 0 16,1 0 3-16,4 0-4 0,5-2 2 15,2 2 6-15,5 0 4 0,1 0 2 16,3 0-7-16,2 0-3 0,3 0 0 15,1 2-3-15,1 4 0 16,1 6-6-16,6 3 6 0,0 0 1 16,3 5-1-16,0-1 0 0,-1 2 0 15,2 2 0-15,-7 4 0 0,2-3 0 16,-3 6 0-16,-2 1 1 0,-1 3-1 16,0 4 0-16,-2 2 1 0,-3 2-2 15,1 4 2-15,-3 3-2 0,-1 2-1 16,-2 3 4-16,-3 1-2 15,-1 1 0-15,2-1 0 0,-1 1 0 16,2-6 0-16,2-1 0 0,0-9 0 16,2 1 0-16,1-6 0 0,1-1 0 15,2-2 0-15,-1-2 0 16,1-1 1-16,1-4-2 0,2 0 1 16,0 2 0-16,0-2 0 0,0 1 0 15,0 0 0-15,0-1 0 0,0 0 0 16,0-2 0-16,0-2 0 0,0-2 0 15,0-2 1-15,0-1-1 16,1-1 0-16,-1-1 0 0,1 0 0 16,2 2-1-16,0-3 1 0,-1 3 0 15,1-2 0-15,1-2 0 0,-1 1 1 16,1 0-1-16,2 3-2 0,0-3-40 16,1 0 1-16,0 1-3 0,3-3-54 15,3 0-43-15,-2 0-83 16</inkml:trace>
  <inkml:trace contextRef="#ctx0" brushRef="#br0" timeOffset="206246.6895">8456 13600 420 0,'0'0'0'0,"0"0"167"0,0 0-81 16,0 0-9-16,0 0-22 15,0 0-21-15,0 0 6 0,0 0-4 16,0 0-10-16,44-72-8 0,-16 72-2 16,11 0 7-16,13 0-3 0,6 0-6 15,10 0 2-15,5 0-4 0,4-4-6 16,3-1 3-16,-1-3 12 16,2 0 6-16,0-2 12 15,2 0-12-15,2-3-14 0,3 0-2 0,1-1-4 16,1-1-5-16,-2 1-1 0,-1 2 1 15,-4 1-1-15,-7 4-2 16,-3 1 2-16,-12 0 1 0,-5 2-3 16,-6 0 2-16,-9 1 0 0,-11 0-1 15,-7 0 7-15,-11 0-5 0,-5 1-2 16,-3 0 0-16,-4-1 3 0,1 2-3 16,-1 0-43-16,0-1-11 0,0 1-51 15,-5-3 13-15,-2-3-35 0,-2 6-81 16,-1-4-66-16</inkml:trace>
  <inkml:trace contextRef="#ctx0" brushRef="#br0" timeOffset="207366.4985">8643 11076 517 0,'0'0'0'0,"0"0"188"16,0 0-113-16,0 0-3 0,0 0-15 16,0 0-24-16,0 0-16 0,0 0-11 15,0 0-3-15,-40 17-2 0,40 8 2 16,7 7 3-16,3 5 3 15,1 7 9-15,4-1 3 0,-1 4-2 16,1 0-9-16,-4-4-5 0,0-3-3 16,-1-4-2-16,-1-5 0 0,0-3 3 15,0-6-3-15,-3-1 0 16,-1-7 2-16,0-2-2 0,-3-2-8 16,1-4-31-16,0-1-36 0,-1-1-57 15,-2-1-90-15,-4-3-231 0</inkml:trace>
  <inkml:trace contextRef="#ctx0" brushRef="#br0" timeOffset="207594.6406">8481 11543 607 0,'0'0'0'0,"0"0"137"16,0 0 4-16,0 0-52 0,0 0 5 15,0 0-15-15,0 0-43 0,0 0-22 16,0 0-10-16,260 16 1 0,-222-29-3 16,1 0-1-16,-5 0-2 0,-3 1-46 15,-7 0-12-15,-5 1 0 16,-4 1-7-16,-2-3 6 0,-3 2-19 16,-5 0-44-16,-4-5-58 0,-2-3-49 15</inkml:trace>
  <inkml:trace contextRef="#ctx0" brushRef="#br0" timeOffset="207780.0777">8445 10989 759 0,'0'0'0'0,"0"0"195"0,0 0-132 15,0 0-7-15,0 0-15 0,0 0-20 16,0 0-15-16,0 0-5 15,0 0 1-15,528-157-4 0,-472 157-154 16,-6 3-65-16,-5 3-45 0,-8 0-55 16</inkml:trace>
  <inkml:trace contextRef="#ctx0" brushRef="#br0" timeOffset="208630.4061">9247 11021 537 0,'0'0'0'16,"0"0"205"-16,0 0-93 16,0 0-14-16,0 0-41 0,0 0-45 15,0 0-5-15,0 0 16 0,0 0-9 16,22 218-3-16,-15-165-4 0,0-2-1 15,1-5-4-15,-1-2-1 0,-1-11 1 16,0-6-2-16,1-8 0 16,-1-6 0-16,-4-7 2 0,0-3-2 15,-1-3 20-15,-1 0 16 0,0-6 49 16,0-8-58-16,0-7-24 0,-2-4-2 16,-3-10 1-16,-1-5-1 0,0-8-2 15,0-7 2-15,2-7-1 16,2-2 0-16,3-3 0 0,9 9 0 15,8 6 0-15,6 12-2 0,-2 7 8 16,2 9 7-16,0 5 11 0,1 5 4 16,2 8-8-16,-3 6-10 0,-1 3-9 15,-3 11 3-15,-5 7-3 16,-3 2-1-16,-4 5 0 0,-7 1 0 16,-1 3 0-16,-5 0-23 0,-5 3 8 15,-1-3-9-15,-7 2-30 0,0 3-45 16,-5-1-60-16,-3 1-99 0,-1-1-126 15</inkml:trace>
  <inkml:trace contextRef="#ctx0" brushRef="#br0" timeOffset="209448.5602">8887 12535 432 0,'0'0'0'0,"0"0"187"0,0 0-123 16,0 0-34-16,0 0-22 0,0 0-8 16,0 0 0-16,0 0-1 0,0 0 1 15,4 11 27-15,-1-7 9 0,-1 4 1 16,0 2-11-16,0 6-10 0,0 3-9 16,2 5-1-16,-2 2-3 15,-1-1-1-15,4 7-2 0,1 2 0 16,-3-1 3-16,2 1-4 0,-3-4 2 15,0 0 0-15,0-4-1 0,3-2 0 16,-3-4-1-16,0-3-5 16,4-4-16-16,-2-1-53 0,-2-2-42 15,0-1-2-15,-1-3 3 0,-1 0-21 16,0-2 40-16,0-1-39 0</inkml:trace>
  <inkml:trace contextRef="#ctx0" brushRef="#br0" timeOffset="210613.0427">8903 12594 436 0,'0'0'0'0,"0"0"141"16,0 0-53-16,0 0-29 0,0 0-16 15,0 0-30-15,0 0-5 0,0 0 19 16,19 39 5-16,0-14-13 16,0 2-7-16,2 4-4 0,0 3-2 15,0 0-2-15,2 0-3 0,-3-2 2 16,2-4-1-16,-5-1-3 0,-4-3 2 15,3 1 1-15,-6-1-2 0,0 0 0 16,1-2 3-16,-2-2-4 16,0-2 2-16,-1-1 1 0,0-5-2 15,-3-3 0-15,2-4 2 0,-3-2-3 16,0-3 2-16,2 0 26 0,-1-11 35 16,1-3-24-16,-1-4-3 15,1-6 8-15,4-2-1 0,-4-3 5 16,1-4-4-16,2-4-11 0,-4-2-10 15,2-6-4-15,-1-4 2 0,0-1-16 16,0-5-2-16,3 2 0 0,0 0-2 16,2 8 0-16,0 5 0 0,-3 10 0 15,-2 8 0-15,-1 9-14 0,-4 6-13 16,0 6-30-16,-1 1-66 16,0 10-72-16,-2 2-127 0,-3 3-160 15</inkml:trace>
  <inkml:trace contextRef="#ctx0" brushRef="#br0" timeOffset="211002.0478">9553 12816 515 0,'0'0'0'0,"0"0"139"0,0 0-50 15,0 0-20-15,0 0-39 0,0 0-13 16,0 0-2-16,0 0-8 16,0 0 0-16,-77-4 6 0,64 14-2 15,2 4-5-15,0 1-2 0,-2-2 1 16,2 3 2-16,-1 1-4 0,3 1 1 15,5 0-3-15,3 1-2 0,1-3 2 16,6 0-1-16,4 0-1 16,5-2 2-16,1-1 1 0,0-4-1 15,4-2 7-15,-2-3-2 0,1-2-1 16,0-2-4-16,1 0 2 0,-2-2-5 16,0-1-23-16,-3-1-40 0,-3-1-33 15,-2-2 7-15,1 0-24 16,-3-3-93-16,-5-1-156 0</inkml:trace>
  <inkml:trace contextRef="#ctx0" brushRef="#br0" timeOffset="211138.1771">9580 12886 583 0,'0'0'0'0,"0"0"264"16,0 0-208-16,0 0-28 0,0 0-20 15,0 0-6-15,0 0-3 0,0 0 1 16,0 0 0-16,-83 172-146 0,83-162-3 15,2-6-50-15,5-4-191 16</inkml:trace>
  <inkml:trace contextRef="#ctx0" brushRef="#br0" timeOffset="211383.3432">9632 12473 589 0,'0'0'0'15,"0"0"225"-15,0 0-123 0,0 0-30 16,0 0 30-16,0 0-29 0,0 0-55 16,0 0-17-16,0 0-1 0,12 58 0 15,0 0 0-15,0 6 0 0,2-3 2 16,1 2-3-16,-2-8-35 16,2-6 2-16,-1-8-11 0,1-5-6 15,-3-7-15-15,-3-7-3 0,-4-4-1 16,-2-5-54-16,-3-6-118 0,0-5-181 15</inkml:trace>
  <inkml:trace contextRef="#ctx0" brushRef="#br0" timeOffset="211509.7605">9677 12772 623 0,'0'0'0'16,"0"0"252"-16,0 0-168 0,0 0-45 15,0 0-23-15,0 0-10 0,0 0-7 16,0 0 2-16,0 0-2 15,213-94-318-15,-209 100-124 0</inkml:trace>
  <inkml:trace contextRef="#ctx0" brushRef="#br0" timeOffset="212741.7367">8251 11976 555 0,'0'0'0'16,"0"0"256"-16,0 0-177 0,0 0-13 16,0 0-25-16,0 0-11 0,0 0-1 15,0 0-3-15,0 0-12 0,-16-76-6 16,3 75-2-16,-5-1-4 15,-3 2-3-15,-3 0 2 0,-3 4 1 16,-4 1-3-16,-1 1 2 0,-7-2-1 16,-7 2-1-16,-1 3 1 15,-1-1 0-15,-5 0-2 0,0 1 2 0,-6 0 0 16,-3-3-5-16,-1 2 4 16,-1-1 1-16,0-3 0 0,-1 6 0 15,-3-4 1-15,0 2-1 0,-1-3 0 16,1 0-1-16,2-3 0 0,2 0 2 15,3 0 0-15,1-2-1 16,2 0 0-16,4 0 1 0,2 0-1 16,3 0 0-16,2 0 1 0,1 0-1 15,5 1 0-15,4 2 0 0,3-1 0 16,6 1 0-16,5-1 0 0,3 4 0 16,5 0 0-16,4 1-2 0,3 5-3 15,7 5 0-15,1 2 0 0,5 6-1 16,4 7 7-16,2 0-2 15,3 3-1-15,0-1 3 0,1 2-1 16,-2 1 0-16,1 2-1 0,-2 7 1 16,-1-1 0-16,-3 5 0 0,-3 4-1 15,-2 3-14-15,-3 3-1 16,0-1-5-16,0 1-26 0,0-1 14 16,-2-2-7-16,0-2 6 0,-1-2 23 15,3-3 10-15,0-5 0 0,0-1 2 16,5-4 1-16,-3-3 1 0,4 4 2 15,-1-4-5-15,1 2 0 0,0-1 0 16,0-5 1-16,1-2-1 16,2-3 0-16,2-5 1 0,-1-1-1 15,0-1 0-15,2-4 0 0,-3 0 1 16,-1-2-1-16,0-1 1 0,2 4-1 16,-1-2 5-16,1 3-2 0,-1-1 3 15,1 0 0-15,6-1-2 16,-2-1-2-16,7 2 0 0,-3-4 1 15,4 0-2-15,4-2 2 0,-2-3-1 16,5-1 4-16,5-2 24 0,1-5 7 16,5-1-5-16,3-1-4 0,5-5 2 15,6 2-5-15,2-2-7 0,4-1-6 16,-3-1-4-16,4 1-1 16,1-1-3-16,-1-2-1 0,3 3-1 15,0 0-1-15,-2 1-1 0,3 3 0 16,-1 1 3-16,-1-1 0 0,0-1 7 15,-1-2-4-15,-1 0-4 0,-7-1 3 16,-2 0 2-16,-8-3-2 16,-6 2-1-16,-6 3-3 0,-10-1-1 15,-7 3 0-15,-7-1 2 0,-4 2-2 16,-4 0 0-16,0 0-1 0,0 2-90 16,-4-1-35-16,-1-2 6 15,-5-1-161-15,-2 0-236 0</inkml:trace>
  <inkml:trace contextRef="#ctx0" brushRef="#br0" timeOffset="213526.2062">7033 12887 551 0,'0'0'0'0,"0"0"120"16,0 0-71-16,0 0-8 16,0 0-12-16,0 0-8 0,0 0-9 15,0 0-4-15,-89 6-2 0,70 4-2 16,-1 3-2-16,1 3 1 0,-2 0-2 15,5 1 0-15,5 1-2 0,1 2 2 16,5-1-2-16,3 5 0 16,2 1 0-16,6 1 1 0,2-1 0 15,8 2 0-15,1-4-1 16,5-4 2-16,1-5 13 0,1-3 4 0,2-2 5 16,0-4-10-16,0-2-11 0,0 0 0 15,-2-3 0-15,-2 0-1 16,-2-3-2-16,-3-5-99 0,-2 1-45 15,-4-4-93-15</inkml:trace>
  <inkml:trace contextRef="#ctx0" brushRef="#br0" timeOffset="213693.2962">7103 12954 606 0,'0'0'0'0,"0"0"110"0,0 0-94 15,0 0-2-15,0 0-3 0,0 0-6 16,0 0-5-16,0 0 0 16,0 0 0-16,-212 218-1 0,200-196-51 15,6-4-16-15,2-3-44 0,4-5-103 16</inkml:trace>
  <inkml:trace contextRef="#ctx0" brushRef="#br0" timeOffset="214047.9366">7223 12434 538 0,'0'0'0'0,"0"0"181"16,0 0-66-16,0 0-25 0,0 0-32 15,0 0-44-15,0 0-12 0,0 0 4 16,0 0 9-16,1 213-4 0,6-141-3 16,4 2-3-16,1-1-3 0,-1-4 0 15,2-7-2-15,0-6 0 16,-1-8 2-16,2-9-3 0,-3-11-4 15,0-5-5-15,1-7-2 0,-3-5-12 16,-3-7-37-16,2-1-28 0,-1-3-52 16,-4-6-21-16,-2-8-91 0</inkml:trace>
  <inkml:trace contextRef="#ctx0" brushRef="#br0" timeOffset="214182.9559">7212 12787 579 0,'0'0'0'15,"0"0"245"-15,0 0-173 0,0 0-68 16,0 0 7-16,0 0-8 0,0 0-3 16,0 0 0-16,0 0-327 15,136 83-53-15</inkml:trace>
  <inkml:trace contextRef="#ctx0" brushRef="#br0" timeOffset="214545.9357">7423 12435 450 0,'0'0'0'16,"0"0"301"-16,0 0-168 0,0 0-45 15,0 0-60-15,0 0-8 16,0 0 14-16,0 0-12 0,0 0-14 16,43 183-5-16,-28-129-3 0,-4 5 0 15,1-3-72-15,-5-3-1 0,0-7 23 16,-1-7 15-16,-2-6 29 0,0-7 9 15,0-5-2-15,0-8-1 0,0-7 0 16,2-6 7-16,-1-5 7 16,4-6 4-16,0-7-10 0,3-1 12 15,6-1 9-15,-1 1-3 0,2 6 17 16,0 9 25-16,-4 4-22 0,2 12-26 16,-2 7 7-16,1 6-11 0,-3 0-11 15,1 3-1-15,-3-2-3 16,-2-1-2-16,1-4-88 0,-3-3 22 15,-2-5 4-15,0-3 12 0,-2 0-39 16,-2-5-83-16,-1 0-26 0,0-2-221 16</inkml:trace>
  <inkml:trace contextRef="#ctx0" brushRef="#br0" timeOffset="219077.3637">6942 15173 511 0,'0'0'0'15,"0"0"20"-15,0 0 59 0,0 0-41 16,0 0-30-16,0 0-4 0,0 0 2 16,0 0 5-16,262-21 21 0,-209 15 9 15,7 0-3-15,5-2-9 0,8 1 8 16,7 0 6-16,9-3-11 16,8-4-15-16,8 0-4 0,10-4 6 15,8-1 5-15,12 0-5 0,9-3-11 16,14 0-7-16,14 0 0 0,12-3 0 15,15 2-2-15,7 0-1 0,6 2 2 16,3 1 0-16,3 3-7 16,7 0 3-16,8 1 1 0,-4 4 2 15,5-4 2-15,1 0-1 0,6-2 0 16,8-1 0-16,4-1 0 0,12-1 0 16,10 1 2-16,5-4-2 0,6 3 0 15,7-1 0-15,6 1 0 0,0-2 1 16,4 3 4-16,-5 2 0 15,-4 0-4-15,-4 3 1 0,-10-1-2 16,-15 3 0-16,-9-1 0 0,-12 0 0 16,-20-2-1-16,-18 1-1 0,-15 2-22 15,-22 0-51-15,-11 1-57 0,-18-1-55 16,-22-2-192-16</inkml:trace>
  <inkml:trace contextRef="#ctx0" brushRef="#br0" timeOffset="219547.4484">17535 13977 501 0,'0'0'0'0,"0"0"17"0,0 0-6 15,0 0 8-15,0 0 15 0,0 0 0 16,0 0-6-16,0 0-21 16,0 0-6-16,20-5 20 0,-4 14 11 15,6 1 4-15,7 4 3 0,5-3-14 16,8 3 2-16,2 1 20 0,5 0-30 15,3 1-7-15,-3-1 15 0,-1 0 13 16,-5 4-3-16,-7-1-14 16,-6 1-14-16,-8-1-2 0,-7 0-2 15,-3 2 3-15,-6-2 1 0,-3-1 13 16,-1 4 4-16,-2 0-5 0,-3-1-7 16,-6 6-1-16,-7-1-10 0,-5 5 0 15,-10-5 1-15,-5 1-2 16,-6-1 0-16,-9 0-14 0,-5 1-8 15,-6-1-8-15,0 1 3 0,-1 0-39 16,4-1-71-16,2-2-36 0,-2-3-62 16</inkml:trace>
  <inkml:trace contextRef="#ctx0" brushRef="#br0" timeOffset="220159.0906">7250 14827 740 0,'0'0'0'15,"0"0"0"-15,0 0-48 0,0 0 48 16,0 0 0-16,0 0 36 0,0 0 27 16,0 0 36-16,0 0-24 0,203 69-36 15,-233-44-29-15,-11 4-4 0,-18 4-3 16,-19 4-4-16,-17 4 2 16,-14 2 2-16,-9 2-3 0,-5 5 5 15,8 1 3-15,14 0 14 0,24-4-3 16,35-8 1-16,33-5 0 0,31-6-15 15,41-9 4-15,39-5-7 16,36-6-4-16,29-7-50 0,18-5-204 16</inkml:trace>
  <inkml:trace contextRef="#ctx0" brushRef="#br0" timeOffset="222603.7862">3360 3949 778 0,'0'0'0'0,"0"0"-34"0,0 0 39 15,0 0 23-15,0 0-8 0,0 0 2 16,0 0 6-16,0 0 12 0,603-38 15 15,-501 23-13-15,4 0-7 0,8-3-5 16,9 0 4-16,9-1 11 16,10-4-15-16,4 1-18 0,-6 0-6 15,0-2-3-15,-10 4-1 0,-7 3 1 16,-7 3 3-16,-9 0 12 0,-12 3 8 16,-11-2 3-16,-15 4-3 0,-16-2-5 15,-11 6-11-15,-13 1-8 0,-12 3-2 16,-15 1 0-16,-9 0-36 15,-23 5-23-15,-22 2 6 0,-19 2-11 16,-24-2-6-16,-24 2 42 0,-14 1 25 16,-12 2 3-16,-12 4 0 15,-6 3 4-15,-2 2-4 0,0 1 0 0,6 0 7 16,10 1-9-16,15-1 4 16,23-2-1-16,26-3 1 0,26-4 1 15,30-5 3-15,29-2-4 0,22-2-1 16,33-4 9-16,25 0-7 0,27-4 0 15,25-7-2-15,18-2-2 0,16-1 2 16,7 0 3-16,-2-2-4 16,-2-1 0-16,-6 4 26 0,-14 0-11 15,-17 2-7-15,-25 1-4 0,-31 3-1 16,-36 2-1-16,-32 4-2 16,-32 1 0-16,-40 0 24 0,-28 0-15 0,-35 0-6 15,-28 4-1-15,-20 1 6 16,-22 6 9-16,-11 1-14 0,-8 6-6 15,3 3-3-15,17 4 1 0,29 3 4 16,35 0 1-16,38-2 0 0,37-5 0 16,32-6-3-16,28-4-1 0,36-8 4 15,30-3 0-15,27-7 6 0,28-8 0 16,20-4-4-16,22-4 2 16,15 1-2-16,10 1-3 0,8 3 2 15,-1 0-2-15,3 1-810 0</inkml:trace>
  <inkml:trace contextRef="#ctx0" brushRef="#br0" timeOffset="223374.51">9776 3731 775 0,'0'0'0'0,"0"0"0"16,0 0 17-16,0 0-12 0,0 0-9 15,0 0 2-15,0 0 4 16,0 0 15-16,0 0 1 0,169 6 15 15,-97 3 23-15,18 1-21 0,13-2-8 16,16-2-3-16,15 0 0 0,11 0-4 16,18 0-2-16,12-2-5 0,13 0-8 15,10 1-2-15,9-2-3 0,0 0 0 16,8-3 0-16,2 0 4 16,8 0 3-16,6 0 22 0,4 6-10 15,8-2-8-15,8 0-5 0,8 1-5 16,8-1-1-16,4 1 0 0,6 2 3 15,3 3-3-15,3-2 0 16,1 2 1-16,-2 1 1 0,0-4-1 16,-2 3-1-16,-1-1 0 0,1-3 0 15,3 2 1-15,-1-2-1 0,2-1 0 16,6 1 2-16,1 2-2 0,4-2 0 16,3 1 0-16,-3 2 2 0,6 0-3 15,2 1 2-15,-5 1 1 0,3 1 10 16,-8 1 5-16,-1-2-11 15,0 1-4-15,-1-3 2 0,-6 2-3 16,1-3-1-16,-7 2 0 0,-4-1 3 16,0-1-3-16,-7 0 0 0,-2-3 2 15,-7-2-2-15,-7 1 0 0,-12-2 1 16,-11 0-1-16,-15-1 0 16,-15-1 1-16,-13 0-2 0,-13-3-7 15,-19-2-50-15,-14-3-40 0,-12-1-10 16,-14-3-66-16,-9 1-124 0,-16-1-155 15</inkml:trace>
  <inkml:trace contextRef="#ctx0" brushRef="#br0" timeOffset="236453.2169">22102 11872 550 0,'0'0'0'0,"0"0"-9"15,0 0 11-15,0 0 0 0,0 0-3 16,0 0 2-16,0 0 3 0,0 0 21 16,-41 256 18-16,35-212-5 0,3-2 6 15,-1-3 0-15,-1 1-11 0,-1-2-12 16,-3 1-9-16,-1 0-8 16,0-2-3-16,1-2-1 0,1-2 0 15,2-3 5-15,2-5-7 0,3-1 4 16,1-6 1-16,0-4-1 0,5 0 7 15,5-6 15-15,3-2 17 0,3-1-3 16,4-3-8-16,4-1-2 16,3 2-14-16,1-3 2 0,6 0-1 15,1-2-3-15,5 0-3 0,-1 2-2 16,5-2-2-16,-2 2-3 0,0 0-1 16,3 0 0-16,0 0-1 0,2 0 0 15,1-2 0-15,4-1 2 0,4 3-3 16,4-1 2-16,4 1 1 15,1 0-2-15,1-2 0 0,-1 2 1 16,-4 0-1-16,-2 0 2 0,-7 3-2 16,-3-1 0-16,-1 1 0 0,-3 3 0 15,1-2-2-15,1 2 3 0,0-4 0 16,-2 3-2-16,3-3 2 16,0 0 0-16,-1 2-1 0,1-2 0 15,-3 3 1-15,0 1-1 0,-3 1 0 16,-1-1 0-16,-4 0-2 0,-1 0 3 15,-7 0-2-15,-2 0-2 0,1-2 4 16,-2-1-2-16,-1-2 1 16,-1 5 0-16,3-1 1 0,2-2-1 15,1 0 0-15,2-1 0 0,-1 3-1 16,-1-2 2-16,-5 0-1 0,0 0-1 16,-4-3 2-16,-1 0 0 0,-8 0-1 15,-1 0 0-15,1 0 1 16,-7 0-1-16,1 0 0 0,-4 0 1 15,1 0-1-15,0 0 0 0,-2-2 4 16,1-1-5-16,-2 0 2 0,0-3-1 16,0 2-2-16,0 0 3 0,0-7-2 15,-6 4-2-15,1-2 3 0,-2 1 0 16,2-1-5-16,-3 1 4 16,2-3-1-16,-1 1-5 0,1-1 3 15,2-1-1-15,1 0 0 0,-1-1-10 16,3-4-7-16,0-1-8 0,-1-1 11 15,1 0-5-15,0-1-9 0,-1 0 5 16,1-2 7-16,-2-1 10 16,0 1 7-16,1-2 4 0,-3 1 0 15,1 3 0-15,0 1 2 0,-2 0 0 16,3 0 1-16,1-2-2 0,-2-1-2 16,2 0 1-16,-2 2 0 0,2-2 0 15,-1-1 0-15,1 1-2 16,-1 0 2-16,3 2-8 0,-1 2 5 15,0 1 2-15,1 3 1 0,-3 2 0 16,-2 3 2-16,2-2 4 0,-3 2 2 16,1 1 2-16,-3 1-1 0,2 3-4 15,0-4-4-15,1 1 0 16,0-2 1-16,2 1-2 0,2 0 0 16,-3 1 2-16,-1-4-2 0,3 1 0 15,-4 1 1-15,2 3-1 0,0-4 0 16,-4 6 3-16,1-3 2 0,-1-1 5 15,-1 5-4-15,-1-1-6 0,1 1 0 16,0 0 0-16,-3-1 1 16,1 2-1-16,1-1 0 0,1-2 0 15,-1 3 0-15,-1 0 1 0,1 1-1 16,-1-1-1-16,-1 1 1 0,-2-1 0 16,-2 2 0-16,-4 0 0 0,0 0 0 15,-6 0-1-15,-3 0 1 16,-1 2 0-16,-2-2 1 0,0 0 0 15,1 0-1-15,-3 0 7 0,0 0-3 16,1-3-4-16,-6-2 0 0,0-4 8 16,-4 2 5-16,-5 1 4 0,1-1-6 15,-6 1-3-15,-1-1 1 16,-1 0 4-16,-1 0-2 0,2-2-5 16,-7 2-5-16,4-3 0 0,-2 1 0 15,0 0 0-15,3 3-1 0,2-1 0 16,0 3 2-16,2 4-2 0,-3 0 0 15,-2 0 1-15,0 4-1 16,-1 4 0-16,1-2 1 0,7 4-1 16,4 0-1-16,7 0 1 0,6-4 0 15,7 3-5-15,11-4-12 0,4 1-23 16,8 1-50-16,3-1-104 0,3 2-133 16</inkml:trace>
  <inkml:trace contextRef="#ctx0" brushRef="#br0" timeOffset="237532.137">21949 13822 492 0,'0'0'0'15,"0"0"0"-15,0 0 1 0,0 0 0 16,0 0 6-16,0 0 15 0,0 0 29 16,0 0 15-16,0 0-13 0,-154 67-16 15,133-46-11-15,3 5-19 0,1 0-3 16,3 3 2-16,2 2 0 0,4 0 4 16,6 0 5-16,1 1 0 15,1-5-8-15,6-2 1 0,2-6 1 16,8-5-2-16,2-6 3 0,2-6 10 15,4-2 5-15,-1-3 6 16,5-10 0-16,1-3-7 0,-2-5-3 16,3-3-3-16,-1-4 1 0,-4 0 6 15,0-4 6-15,-5 1 1 0,-5-1-6 16,-4 0-5-16,-6 0-11 0,-5-1-5 16,-5 2-1-16,-7 5-3 15,-3 2-1-15,-3 9 0 0,-4 8 0 16,1 7-65-16,-1 3-33 0,0 14-3 15,1 2-72-15,3 6-59 0,3-6-43 16</inkml:trace>
  <inkml:trace contextRef="#ctx0" brushRef="#br0" timeOffset="237898.2905">22395 13780 882 0,'0'0'0'16,"0"0"39"-16,0 0-26 0,0 0 10 15,0 0 4-15,0 0-7 0,0 0-12 16,0 0 0-16,0 0 0 0,-106-46-5 16,100 53 2-16,3 1-6 0,3 4-2 15,5 1 3-15,8 3 0 0,6 4 5 16,6 1-1-16,4 0 2 15,2-1 10-15,0 1-3 0,-4 0-7 16,-5 0 0-16,-6-1-3 0,-5-3-1 16,-5 2 6-16,-5-2 20 0,-1-3 7 15,-7-1 3-15,-4 0-5 0,-3-1-13 16,-4-3-7-16,-3 0-9 16,-3 0-1-16,-3-1-2 0,-3-4 2 15,1-1-1-15,-1-3-4 0,5 0-8 16,3 0-59-16,1-5-51 0,7 2 19 15,0-1-12-15,5-2-69 0,3 2-17 16,4-2-117-16</inkml:trace>
  <inkml:trace contextRef="#ctx0" brushRef="#br0" timeOffset="238181.4562">22617 13749 748 0,'0'0'0'0,"0"0"15"0,0 0 23 16,0 0 22-16,0 0-35 0,0 0-19 15,0 0 37-15,0 0-1 0,0 0-12 16,33 73 8-16,-28-43-3 16,-2 1-15-16,0-4-14 0,-1-1-2 15,2-3-1-15,-1-1-3 0,1-3 0 16,-1-3 10-16,-2-3-7 0,-1-1 0 15,0-2-2-15,2-2-2 0,1-2-4 16,-1-1-36-16,0-2-37 16,-1 0 25-16,2-2-21 0,-2-1-69 15,1 0-31-15,0 0-80 0</inkml:trace>
  <inkml:trace contextRef="#ctx0" brushRef="#br0" timeOffset="238530.7338">22516 14159 543 0,'0'0'0'0,"0"0"150"15,0 0-19-15,0 0-24 0,0 0-11 16,0 0-17-16,0 0-20 0,0 0-19 16,0 0-23-16,220 7-13 0,-197-8-1 15,-8-3-2-15,-3-3-1 0,-3 2 0 16,-2-3-15-16,0-2-23 0,-2-3-38 15,-2 0-17-15,-3-3-28 16,0-2-140-16,-6-5-105 0</inkml:trace>
  <inkml:trace contextRef="#ctx0" brushRef="#br0" timeOffset="238701.1452">22466 13765 784 0,'0'0'0'0,"0"0"83"0,0 0 36 16,0 0-24-16,0 0-14 16,0 0-35-16,0 0-31 0,0 0-14 15,0 0 2-15,366-49-6 0,-329 55-233 16,-10-1 43-16,-3 2-113 0</inkml:trace>
  <inkml:trace contextRef="#ctx0" brushRef="#br0" timeOffset="240784.3057">22640 12039 484 0,'0'0'0'0,"0"0"128"0,0 0-60 15,0 0 22-15,0 0-34 0,0 0-21 16,0 0-5-16,0 0-11 16,0 0-13-16,-4-18-5 0,4 22 0 15,0 8 12-15,0 8 9 0,0 6 4 16,0 6 9-16,2 2 4 0,-1 4-4 15,-1 0-4-15,0-1-5 0,0-5-6 16,0-4-9-16,-3-2-3 16,0-3 0-16,0-5-3 0,2-2-1 15,1-7 1-15,0-2-3 0,0 0-1 16,1-6 4-16,2 2-3 0,-1-3-1 16,-2 0 2-16,0 0-6 0,0 0-62 15,0 0 17-15,-6 0-38 0,-1-5-89 16,-3-1-78-16,-5-5-70 15</inkml:trace>
  <inkml:trace contextRef="#ctx0" brushRef="#br0" timeOffset="240973.2923">22401 11981 787 0,'0'0'0'0,"0"0"120"16,0 0-33-16,0 0-10 0,0 0-7 16,0 0-27-16,0 0-19 0,0 0-17 0,0 0-1 15,325-2-5-15,-286 6-2 16,-5 2-28-16,-3 1-53 0,-3 0-61 16,-3-1-11-16,-2 3-54 0,-6-5-143 15</inkml:trace>
  <inkml:trace contextRef="#ctx0" brushRef="#br0" timeOffset="241437.5292">23141 12003 659 0,'0'0'0'16,"0"0"167"-16,0 0-57 16,0 0-45-16,0 0-1 0,0 0-25 15,0 0-31-15,0 0-8 0,0 0 0 16,-9 38 39-16,6-13-18 0,0-1-2 16,-1 4-5-16,-1 0 6 0,-1 1-4 15,-1-1 5-15,1 1-5 0,-4-3-8 16,2-3-2-16,1-1-2 15,1-4-2-15,3 0 0 0,1-4-1 16,1-2-1-16,0-2 0 0,1-1 3 16,0-2-3-16,0 4 0 0,0-5 2 15,0 1-3-15,0 0 2 0,0-1 0 16,0 0-1-16,0-4 1 16,0-1-1-16,2-1 0 0,7 0 8 15,4-2-2-15,5-4-2 0,3-1 2 16,2-3-5-16,-1 1-1 0,2 0 0 15,-2 4 9-15,-2-1-1 16,-1 3-5-16,-3 3-2 0,-5-2-2 16,-6 2-1-16,1 2-36 0,-2 2-63 15,4 3-89-15,-4-5-85 0,-1-2-265 16</inkml:trace>
  <inkml:trace contextRef="#ctx0" brushRef="#br0" timeOffset="241986.344">23664 12116 612 0,'0'0'0'0,"0"0"120"0,0 0-11 16,0 0-29-16,0 0-35 0,0 0-16 15,0 0-5-15,0 0-12 0,0 0-4 16,12-32-4-16,-12 26 4 0,0 1 15 16,0 1 1-16,0 3 4 15,0-1 4-15,-5 1 0 0,-2-2-7 16,-1 1-7-16,-4 1-7 0,-1 1-4 16,1 0 4-16,-4 0-2 0,4 0-4 15,0 3 1-15,-2 1-5 0,3 1-2 16,3 0 1-16,0 3-1 15,3 2-1-15,1 2 3 0,3 2-2 16,-1-1-2-16,2 6 5 0,6 1-1 16,2-3-2-16,5-2 2 0,4 4 5 15,-1-5-6-15,6 7 0 0,0-2 27 16,1 0-2-16,1 1-1 16,-1-2-13-16,-3 1-6 0,-3-1 1 15,-4-2 1-15,-4 0 0 0,-2-7 6 16,-6 0-2-16,0-2-2 0,-1-1-2 15,0 1-3-15,-2-2 1 0,-8 2 4 16,0-2-4-16,-3-3-4 16,-4 0 5-16,-1-2-3 0,-2-2-3 15,-3-4 0-15,0-4 6 0,1-1-8 16,-2-4 4-16,0-3-1 0,0-4-1 16,-2 2-75-16,6 1 2 0,1 7-37 15,2 4-26-15,-2 5-73 16,-8 3-323-16</inkml:trace>
  <inkml:trace contextRef="#ctx0" brushRef="#br0" timeOffset="273207.3557">26948 10363 191 0,'0'0'0'15,"0"0"62"-15,0 0-46 0,0 0 10 16,0 0-1-16,0 0 2 0,0 0 5 16,0 0-9-16,0 0 12 0,-23-12 0 15,18 12-22-15,-4 0 0 0,-4 0 19 16,-3 6 1-16,-1-3 9 15,3 2 21-15,4 0 5 0,1-1-20 16,5-2-18-16,0-2-13 0,1 2-2 16,3 1-9-16,0-2-6 0,1 2 0 15,7 2-2-15,4 0 3 0,4 0 18 16,4-1 9-16,5 0-1 16,2 1 2-16,5 1-7 0,6-1-2 15,1 1 3-15,6-3 5 0,6 0-4 16,3-2 5-16,6-1 9 0,2 0-10 15,2-1-9-15,-1-1 3 0,2 2-3 16,-5 0-9-16,0 2-5 0,1 2 0 16,-1 3-2-16,2-1 4 15,-1-2-1-15,1-2-4 0,-2 1 5 16,-3-3 2-16,-2 0 0 0,-1 0-2 16,-6 1-5-16,-5 2 0 0,-8-1-3 15,-7-1 2-15,-6-1 2 0,-9 0-4 16,-1 0 2-16,-3-4 2 15,-3-1-1-15,1 2 1 0,-1-1-3 16,0-2 0-16,-1 0 2 0,-2 2-2 16,-1 1 1-16,-2 2-1 0,1 0 4 15,-1-1-2-15,-1 0-2 0,-4-1 0 16,-1 0-9-16,-1 2 4 16,-4-2-2-16,1 2-1 0,-6-1 4 15,-1 0-3-15,-3 1-3 0,-8-2-3 16,-1 1 5-16,-5-2 0 0,-3 1 1 15,-2-4 0-15,-4-1-2 0,0 2-12 16,-5-2-13-16,-1 2 9 16,-3-2 5-16,-5 2 8 0,-3 2 1 15,-4 0 2-15,-3 4 7 0,-1 0 0 16,-3 0 2-16,0 6 0 0,2-4 0 16,1 3 0-16,0-2-1 0,7 0 2 15,0 1-1-15,2 1 0 0,2 0-15 16,0 1 6-16,4-1 6 15,5 1 1-15,7-2 3 0,8 0-1 16,9-2 0-16,8-1 2 0,9 0-2 16,7-1 7-16,3 0 2 0,13 0-9 15,9-1 0-15,11-2 16 0,9 3 1 16,6-1 3-16,7 1-7 16,6-1-3-16,5-2 3 0,2 1 2 15,6 0 0-15,4-2 8 0,5 1-11 16,2 0-4-16,2-1-3 0,-3 1-2 15,-1-1-2-15,0 2 1 0,-1 2 7 16,-1-1 6-16,-5 1-5 16,-3 0-8-16,-5 0 0 0,-3 3 0 15,-8 2 1-15,-5-2-2 0,-7 0 0 16,-5-1 1-16,-8 1-3 0,-4 2 1 16,-6-2 0-16,-5 2 0 0,1-1 2 15,-3-1-1-15,-1 2-1 0,0-3 0 16,0 1 3-16,0-2-1 15,1-1 2-15,0 0 1 0,3 0 1 16,-1 0 0-16,1 0-1 0,-3 0-3 16,-3-1-2-16,-9-2 0 0,0 3 2 15,-6 0-2-15,0-1 9 0,-2 0 1 16,-6-2-3-16,-1 0-5 16,-1 1-1-16,-2-1 1 0,3 2 1 15,2-2-2-15,-2 0-1 0,5 1 0 16,-1-1 1-16,1 2-1 0,1 0 0 15,0-1 0-15,1 2 0 0,1 0 0 16,0 0-1-16,0 0-10 16,1 0-10-16,-1 0 8 0,1 0 5 15,0 0 7-15,0-1-2 0,0-1 1 16,0 2 3-16,0 0-1 0,0 0 0 16,0 0-8-16,0 0 4 0,-1 0 2 15,1 0 4-15,0-3-2 0,0 0 0 16,0 1-2-16,0-4 2 15,0 3 0-15,1-3 0 0,-1 0 0 16,1 2-1-16,-1-2 2 0,1 0-1 16,1 0 0-16,-1 0 0 0,1-1 1 15,0 1-1-15,-2-1 0 16,1 1 1-16,0 0-1 0,-1 2 0 16,0-3 8-16,1 1-3 0,0 1 0 15,2-3-2-15,1 2-2 0,-2-1 3 16,4-2-1-16,0 2 0 0,-1-3-2 15,1-1-1-15,-2 4 0 0,3-5 0 16,-1 4-1-16,0 0 0 16,-1 2 1-16,-1 1 0 0,-3-1 0 15,-1-2 0-15,0 2 3 0,0-4-3 16,-1 2 0-16,1-2 2 0,-2-2-2 16,2 2 0-16,0-3 0 0,3 3 0 15,0-2-2-15,0-1 2 0,2 3 0 16,-3-3-1-16,0 0 1 15,0 4 0-15,0-5 1 0,-1 2-2 16,1-1 1-16,-2-3 0 0,0 3 0 16,0-4 0-16,0 1-1 0,0 0 1 15,0-2 0-15,0 0-11 0,0 0 7 16,2-2-2-16,-2 0 3 16,0-1 2-16,0 2-1 0,0 1 2 15,0-1 0-15,-1 0 0 0,-3-2 1 16,1 2-2-16,0 2-1 0,-2-1 0 15,-1 0-2-15,1-1 1 0,0-1 3 16,3 1 0-16,2-1 0 16,0 1-2-16,0 0 2 0,2 0-4 15,3-1 5-15,0 0-2 0,0 0 0 16,1-1 2-16,-2 4-2 0,-1 0 1 16,-3 1 0-16,0 0 1 0,0 0-1 15,-2 0 0-15,-1 1 0 0,2 2 0 16,-1-2 0-16,-2 0 1 15,2 2-1-15,0 2 0 0,1 0 1 16,1 1-2-16,-1-1 2 0,1 3-1 16,0-3 0-16,0 1 0 0,0 1-1 15,0 0 0-15,0 2 2 0,1 0-1 16,-1-1 0-16,0 0 0 16,0 0 1-16,0-2-1 0,-2 3 0 15,0 0 1-15,-2-3-1 0,0 4 0 16,1 0-1-16,0-1 0 0,0 1 2 15,-1 0-1-15,2 2 0 0,-3 0 0 16,1 1 1-16,-2 0-1 16,1 1-3-16,-6-1 3 0,2 3-3 15,0 0 3-15,-3 0 0 0,0 0 0 16,0 0 0-16,-2 0 3 0,2 0-3 16,-3 0 0-16,3 0 3 0,-1 0-3 15,-1 0 0-15,-1 0 2 16,-5 0-2-16,0 0 1 0,-5-3-1 15,1 2 0-15,-4-1 0 0,0 2 0 16,0-1 0-16,2-2 0 0,1 2 0 16,0-1 1-16,4 1-1 0,-2-1 0 15,-4-1 0-15,3 2 0 0,-1 1 0 16,0 0 0-16,-4 0 0 16,-2 0 0-16,-1 0 0 0,-1 0 0 15,1 0 0-15,1 0 0 0,1-2 0 16,1-3 1-16,3 0-1 0,-1 2 0 15,2-1 0-15,-4-1 0 0,1 0 0 16,-3 2 0-16,-2 2-1 16,2 1 1-16,-5 0 0 0,-1 0 0 15,-2 2 0-15,-3 2 1 0,0-1-1 16,0 2 0-16,2-2 0 0,4 0 0 16,2-3-1-16,4 0 1 0,3 0 0 15,3 0 1-15,3-5-1 0,0-1 0 16,2 3 0-16,-1-4 0 0,-3-1 0 15,1 0 0-15,0-1 0 16,-2 0 0-16,1 0 0 0,-2 0 0 16,1 1 0-16,1-3 0 0,-1 3 0 15,3-1 0-15,-1 1 0 0,1 0-1 16,0-2 1-16,1 1 0 16,1 0 0-16,1 2-1 0,3 1 1 15,-2-1 0-15,4 5 0 0,0-2 0 16,2 2 0-16,2 0 0 0,1 0 0 15,4 2 0-15,1 0-3 16,0 0 1-16,2 3-5 0,0 0-20 16,1-1 6-16,0 5-3 0,0-1-1 15,3 0 3-15,2 0-14 0,3 3-22 16,-1-1-33-16,1 2-58 0,-2 3-143 16,-3-6-161-16</inkml:trace>
  <inkml:trace contextRef="#ctx0" brushRef="#br0" timeOffset="282667.7151">26564 13858 476 0,'0'0'0'16,"0"0"155"-16,0 0-108 0,0 0-16 15,0 0 9-15,0 0-2 0,0 0-11 16,0 0 5-16,0 0 7 16,7-6 8-16,11 3 1 0,9 1-8 15,7 2 0-15,9 0-5 0,8 0-10 16,11 0 6-16,10 0 0 0,7 0-8 15,6-7-1-15,2 0 0 16,1-6-5-16,0 2-2 0,-1-2 4 16,1 1-4-16,-1 0 3 0,-4 2-2 15,-4 0-4-15,-2 2-6 0,-5 3-2 16,-5 2-2-16,-10 0-1 0,-10 3-1 16,-5 0 0-16,-6 0 1 0,-3 0-1 15,-3 1 0-15,-3-1 1 0,2 0-1 16,1 0 0-16,2 0 4 15,-1 0 2-15,3-1 7 0,4 1 7 16,2-2-8-16,4 2-2 0,3 0-4 16,-4-1 2-16,-1 1-4 0,-9-2-1 15,-7 2-4-15,-6-1 2 16,-5-2 3-16,-4 1-3 0,-5-4 4 16,-3 4-2-16,1-3 0 0,2-1-1 15,0 0-2-15,1 2 0 0,3-3-4 16,2 3-9-16,-2-1-9 0,-2-1-2 15,-3 4-22-15,-1-2-67 0,-3-1-33 16,-2 2-32-16,-11-7-156 16</inkml:trace>
  <inkml:trace contextRef="#ctx0" brushRef="#br0" timeOffset="283339.4076">26775 12672 476 0,'0'0'0'0,"0"0"33"0,0 0 36 15,0 0-7-15,0 0-5 0,0 0-1 16,0 0 7-16,0 0 0 0,0 0-17 15,284-32 9-15,-229 36 5 0,12 2-22 16,4-3-1-16,7 0 2 16,2-3-3-16,4 0-5 0,2 0 4 15,-1-1-6-15,6-2-10 0,2-2-3 16,3-1-3-16,1 4-7 0,0 0-2 16,-4-1 3-16,-5 2-3 0,-8-1-4 15,-9-1 0-15,-7-3 5 0,-11 5-5 16,-6-6 0-16,-10 1 2 15,-2-1-1-15,-3-1 1 0,-5 1-2 16,0 2 0-16,-6 0-2 0,-6 0 2 16,-6 3-78-16,-6-1 23 0,-3-1-5 15,0 2-80-15,-6-1 12 0,-4-2-82 16,-3 3-174-16</inkml:trace>
  <inkml:trace contextRef="#ctx0" brushRef="#br0" timeOffset="284163.2396">26814 11428 359 0,'0'0'0'0,"0"0"0"16,0 0 8-16,0 0-2 0,0 0 9 16,0 0 12-16,0 0 3 0,0 0 28 15,0 0-9-15,-65 5-22 0,79-1 52 16,6-4-13-16,10 3-18 0,9 0 19 15,11-3 1-15,14 3 13 16,9-3 5-16,15 0-5 0,6-2-21 16,7-2-26-16,5-1-14 0,1 3-11 15,1-6-2-15,-2 4-1 0,0-1-3 16,-8 0-3-16,2 2 0 0,0 1 4 16,-1-1-6-16,2 3 4 15,-7 0 1-15,-10 2-3 0,-7 7 0 16,-15-1 0-16,-17 1-11 0,-15-1-9 15,-14 0-2-15,-14-1-40 16,-4 1-3-16,-15-1 35 0,-4 0-53 16,-2 1-66-16,-3-5-153 0</inkml:trace>
  <inkml:trace contextRef="#ctx0" brushRef="#br0" timeOffset="288563.7935">24706 11764 422 0,'0'0'0'0,"0"0"142"0,0 0-86 16,0 0-31-16,0 0-5 0,0 0-2 15,0 0 1-15,0 0 1 0,0 0 4 16,-40-75-2-16,33 67 1 0,2 1 8 16,0 1-5-16,-3-1-2 15,4-1-3-15,-5 1 5 0,1 0-2 16,2-4-6-16,-2 0-7 0,1 1 3 16,-2-2 0-16,0 0-5 0,-1 1-1 15,-2-1-3-15,1-1 2 0,-5 3-2 16,1-2-2-16,2 1 5 15,0-2-2-15,-1-1-1 0,-2 0 1 16,1-2 2-16,0 0 2 0,0 0 1 16,0-1 14-16,3-1-8 0,-2-1-7 15,1 4 2-15,1-1 2 0,-1-2-5 16,3 3-3-16,-4-2 0 16,1 0-2-16,2 1 1 0,-2 1-2 15,2-1 1-15,0 0-1 0,-1-1 0 16,1 0-3-16,-2 2 0 0,-1-3 0 15,2 0 2-15,3 0-2 0,0 0 1 16,2 1-1-16,1-2 2 16,-3 0-2-16,3 2 5 0,0 0-1 15,0 2 1-15,0-1-3 0,0 0-1 16,1-3-1-16,0 2 0 0,0-1 0 16,0 0 1-16,3 2 1 0,-3-2-3 15,4 1 2-15,0-1 0 16,0-2-1-16,-1 0 0 0,2-1 0 15,0 2 0-15,0-1 0 0,2 1 0 16,-2-3 1-16,0 1-1 0,0-3 0 16,0 1 0-16,0-2 0 0,2-2 0 15,1 0 0-15,4-2 0 16,-1 0 1-16,1 1-1 0,2 1 0 16,-3-2-1-16,2 3 1 0,-2-1 0 15,0 2 0-15,4-1 0 0,-2-1 0 16,2 2 0-16,3-1 0 0,2 0 0 15,0 1 0-15,4 0 0 0,3 2 0 16,1 0 7-16,1 0-3 16,3 2-2-16,1 4-1 0,-1 0 0 15,0 2-1-15,-3 4 0 0,-3-1 0 16,0 5 0-16,-1 1 1 0,-1 6-1 16,-1 0-3-16,-2 0 3 0,-3 5 0 15,-1 0-2-15,3 5 2 0,0-1 0 16,2 4-1-16,1-3 2 15,2 2-2-15,-2 1 2 0,1-2 0 16,-3 1-1-16,2 3 0 0,2 1 0 16,-3 1 0-16,3 1 0 0,1-1-1 15,-6 0-1-15,4 1 4 0,-5-2-2 16,2 0 0-16,0 1 0 16,-2-4 0-16,3 1 0 0,-1 0 1 15,2-1-1-15,-4-2 0 0,3 2 1 16,-1-3-1-16,2 0 0 0,2 2 1 15,0-4 3-15,1 2-3 16,0 0 3-16,2 1-2 0,0-1 0 16,3-1 1-16,1 1 1 0,3-1 3 15,1-1 2-15,1-1-3 0,0-1 0 16,4-2 8-16,-1-1 2 0,2 0-2 16,4 0-3-16,-2 0-4 0,-1 4-6 15,-3-1 1-15,-7-2-2 0,-1 5 0 16,-2-1 0-16,-8-1 1 15,1-1-1-15,-3 0 0 0,-1-2 2 16,3 0-1-16,4-1 1 0,-3-1 2 16,3-1 5-16,-2-1-2 0,-2 0-2 15,1 0-4-15,-4-1 5 0,3-1-4 16,-5-1 0-16,1-1 5 16,1 0-1-16,-2-1 0 0,-1 2-1 15,-2-1-1-15,1-2-4 0,-3 3 0 16,1-1 6-16,1-2-6 0,-1 3 0 15,-2-1 2-15,1 2-3 16,-2-2 2-16,3-1 0 0,-2 1-1 16,3 0 0-16,2-1 2 0,6 0-3 15,-2-1 2-15,3 0 10 0,1 0-11 16,-2 1 0-16,-1 2 5 0,-3-1-5 16,-2 1 0-16,-1-1 1 0,-2 4-1 15,-4-1 0-15,0 1 2 0,-4 0-3 16,1-1 1-16,-1 1 0 15,0 0-9-15,0 0 4 0,-5 0-14 16,3 3-12-16,-3 3-13 0,-3-1-21 16,-2-1-66-16,1 0-23 0,2 0-14 15,1-3-89-15,3-1 24 0,-1 0-84 16</inkml:trace>
  <inkml:trace contextRef="#ctx0" brushRef="#br0" timeOffset="288935.0124">26092 10308 336 0,'0'0'0'0,"0"0"165"0,0 0-75 0,0 0-7 16,0 0-10-16,0 0 17 15,0 0-17-15,0 0-14 0,-39-37-18 16,39 37-19-16,0 0-14 0,1 0-7 16,5 3 6-16,-1-1 2 0,6 5 7 15,-1 2-2-15,1-2 5 16,3 3 3-16,-1-1 5 0,4-1-1 15,-3 0 6-15,4 2-12 0,-2-1-7 16,1 3 9-16,-2-1-4 0,0-2-7 16,-1 1-7-16,1 0 2 0,-4 0-3 15,-5-1-2-15,2 0 1 0,-6-2-1 16,-2 3-1-16,0-3 0 0,-5 4 8 16,-11-1 10-16,-4 3 5 15,-6 2 2-15,-7 0-2 0,-1 2-7 16,-2 1-11-16,1 0-3 0,1-2-2 15,1-2 0-15,6 0 0 0,-2 0-17 16,5 0-46-16,-4 1-74 16,-6-2-74-16,-9-3-176 0</inkml:trace>
  <inkml:trace contextRef="#ctx0" brushRef="#br0" timeOffset="332529.1505">8741 8868 431 0,'0'0'0'0,"0"0"39"0,0 0-2 16,0 0 4-16,0 0-15 0,0 0-14 15,0 0 15-15,0 0 11 0,-123 11-2 16,103 5 2-16,0 3-12 0,-5 4-6 16,0 6-1-16,-3 5-6 15,-3 3-5-15,-1 6-6 0,-3 8 0 16,0-1-1-16,-2 6 0 0,0 0-2 15,3 1 2-15,0 2-1 0,2-3 0 16,-1 1 3-16,1-1-4 16,2 1 2-16,2 2 7 0,-3 1 14 15,5 3-7-15,-2-4-7 0,0 2-5 16,5-4 0-16,0-2-2 0,3-5 1 16,6-7-1-16,5-4-1 0,4-8 0 15,5-6 0-15,0-5 0 0,2-6-5 16,4-4-25-16,-3-3-12 15,-2-5-17-15,2-2-2 0,-3 0-24 16,0-1-40-16,0-5-6 0,-3-3-83 16</inkml:trace>
  <inkml:trace contextRef="#ctx0" brushRef="#br0" timeOffset="332846.4354">7747 9947 514 0,'0'0'0'0,"0"0"84"0,0 0-10 16,0 0-35-16,0 0-33 0,0 0-6 15,0 0 0-15,0 0 1 0,-17 168-1 16,23-109 0-16,-1 4 1 0,-4-4-1 16,-1-4 0-16,-1-2 12 0,-7-8 27 15,2-7-15-15,1-3 11 0,3-11-10 16,2-8-18-16,8-12-4 15,3-7 8-15,14-17 47 0,1-14-17 16,11-12-9-16,13-13-8 0,10-11-13 16,13-7-7-16,13-8-2 0,4 0-4 15,-5 5-447-15</inkml:trace>
  <inkml:trace contextRef="#ctx0" brushRef="#br0" timeOffset="336807.7042">21957 11862 523 0,'0'0'0'16,"0"0"135"-16,0 0-35 0,0 0-15 15,0 0-17-15,0 0-19 0,0 0-11 16,0 0-11-16,0 0-23 0,-15-65-8 15,15 80 0-15,0 8 4 0,-1 6 5 16,-1 4-2-16,0 5-3 16,2 9 0-16,-1 4 7 0,0-1-3 15,-2 1 1-15,2-1-3 0,1-2-1 16,0-8 2-16,0-4-1 0,0-4-2 16,0-2 0-16,0-4 4 0,0-1-4 15,0-5 0-15,1-1 2 0,4-1-2 16,0-1 0-16,2-4 0 15,2 0 0-15,-2-1 0 0,1-2 2 16,1-1-3-16,-2 3 2 0,1-5 1 16,1 1-3-16,-3-1 2 0,2-3 0 15,0 2 1-15,1 0 2 0,2-3 10 16,2 3 9-16,2-3-3 16,4 1 5-16,2-3 7 0,4 0-4 15,3 0-10-15,2 0-8 0,3 1-3 16,1 1-4-16,-1-2-1 0,3 1 2 15,-1 1-3-15,4-3 0 16,2 0 4-16,3-3-2 0,4-5-1 16,7 1 10-16,4-3 6 0,0 2-8 15,2 4-6-15,-4 0-4 0,-2 4 0 16,-8 0 0-16,-6 6 0 0,-7 1 0 16,-2-1-2-16,-5 1 2 0,-1 0 0 15,2 1-1-15,1-2 2 0,6-3-1 16,6-1 0-16,6-2 0 15,5 5 0-15,2-4-2 0,2 1-1 16,-3 1-1-16,-3-2 5 0,-3 4-2 16,-7 2-30-16,-3-3 13 0,-7 1 7 15,-4-2 5-15,-4 2 7 0,-6-2-2 16,-2-2-1-16,1-1 4 16,-1 0-2-16,-1 0 0 0,3-1 0 15,-1-1 1-15,1 0-1 0,2-2 0 16,5 4 0-16,2 0 0 0,2 0 0 15,-1 0 1-15,-2 1-1 16,5 6 0-16,1-2 0 0,1-1 0 16,-4 2-1-16,-8-5 1 0,-8 1 0 15,-6-2-29-15,0 0 30 0,-3-3 6 16,-2-4 9-16,0 1 2 0,0-2-5 16,4 0-6-16,3-3-5 0,4 0 0 15,1 1-3-15,0-1 1 16,0 5 0-16,0 3 0 0,-3-1 0 15,-3 3-2-15,0-1 2 0,-6 2 0 16,1 0-4-16,-1 0 4 0,0 0 0 16,0 2 1-16,0-2-1 0,0 0 4 15,-1-3-3-15,-1-2 3 16,0 2-2-16,-1-2-2 0,3 0 0 16,0-4 2-16,-2-3-2 0,1-1 0 15,-1-3 0-15,-3-3 0 0,2 0-1 16,1-3 2-16,1-1-2 0,-1 2 2 15,1-2-1-15,-1 1-2 16,1-1 4-16,-1-5-2 0,2-1 0 16,0-2 0-16,0-4 1 0,0 1-1 15,0-2 0-15,3-1 2 0,-1 4-2 16,1-2 0-16,-3 3 1 0,1 5-2 16,-1 0 2-16,0 6 0 0,0 6-1 15,0 1 0-15,-1 3 8 16,-1 1-1-16,-3 2-1 0,0 0-1 15,2 2-1-15,-4-2 0 0,4 2-2 16,-3 1 3-16,1-1 1 0,-1 2 1 16,2 0 2-16,-2 2 1 0,1 0-4 15,-3-2-2-15,-1 2 1 0,-2 2 1 16,-2-1 1-16,-3 1 1 16,-1-3 0-16,-1 1-3 0,-3 0 0 15,1-1-2-15,-3 0-3 0,0-2 0 16,-2-1 5-16,-3 1-5 0,-1-2 0 15,-7 1 1-15,-5 1-1 16,-1 1 0-16,-6 2 0 0,0-1 0 16,-2 2 0-16,-1 1 1 0,4-1-1 15,-3 1 0-15,6-2 1 0,-1-1-1 16,0-3 0-16,-3-1 2 0,-7-2-3 16,-3-1 2-16,-6-2 2 0,-4 1-3 15,-2 0 0-15,-2 5 1 0,-3-2-1 16,-1 0 0-16,-1 2 2 15,-1-2-3-15,1 1 2 0,4 1 0 16,7 6-1-16,6 0-1 0,5 2 0 16,8 9-116-16,5 3-46 0,4 5-148 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60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72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562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2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2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328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00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708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283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264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02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75B56A-263B-4A8A-9DED-97B631BA5BE0}" type="datetimeFigureOut">
              <a:rPr lang="en-US" smtClean="0"/>
              <a:t>4/14/2020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FF113-9CAD-4A8E-940F-11A69AF57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925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customXml" Target="../ink/ink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0520" y="330120"/>
              <a:ext cx="11474280" cy="5283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360" y="319320"/>
                <a:ext cx="11496960" cy="529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5970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15080" y="988560"/>
              <a:ext cx="10571040" cy="4518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05000" y="983160"/>
                <a:ext cx="10593360" cy="452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1857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0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47920" y="1639800"/>
              <a:ext cx="8507520" cy="2597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0360" y="1635840"/>
                <a:ext cx="8525880" cy="260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7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35080" y="38160"/>
              <a:ext cx="11959560" cy="67212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5720" y="25560"/>
                <a:ext cx="11979360" cy="673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521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19240" y="996840"/>
              <a:ext cx="10445040" cy="3701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9520" y="985320"/>
                <a:ext cx="10460520" cy="372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109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77240" y="457560"/>
              <a:ext cx="11285280" cy="5915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9320" y="447480"/>
                <a:ext cx="11299680" cy="593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1829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678680" y="643320"/>
              <a:ext cx="9167760" cy="5268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68240" y="635400"/>
                <a:ext cx="9189360" cy="527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236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03840" y="481680"/>
              <a:ext cx="11398680" cy="6183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4120" y="472680"/>
                <a:ext cx="11419200" cy="619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890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27920" y="126360"/>
              <a:ext cx="9598680" cy="6169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8560" y="117360"/>
                <a:ext cx="9618840" cy="618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5013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09600" y="507960"/>
              <a:ext cx="10826280" cy="5762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0960" y="498960"/>
                <a:ext cx="10846800" cy="57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602520" y="2890080"/>
              <a:ext cx="5322600" cy="1445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97120" y="2883600"/>
                <a:ext cx="5338440" cy="146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126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Calix</dc:creator>
  <cp:lastModifiedBy>Ricardo Calix</cp:lastModifiedBy>
  <cp:revision>2</cp:revision>
  <dcterms:created xsi:type="dcterms:W3CDTF">2020-04-14T22:54:33Z</dcterms:created>
  <dcterms:modified xsi:type="dcterms:W3CDTF">2020-04-15T00:41:25Z</dcterms:modified>
</cp:coreProperties>
</file>

<file path=docProps/thumbnail.jpeg>
</file>